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10" r:id="rId2"/>
    <p:sldId id="311" r:id="rId3"/>
    <p:sldId id="312" r:id="rId4"/>
    <p:sldId id="313" r:id="rId5"/>
    <p:sldId id="314" r:id="rId6"/>
  </p:sldIdLst>
  <p:sldSz cx="11520488" cy="6480175"/>
  <p:notesSz cx="6858000" cy="9144000"/>
  <p:defaultTextStyle>
    <a:defPPr lvl="0">
      <a:defRPr lang="de-DE"/>
    </a:defPPr>
    <a:lvl1pPr marL="0" lvl="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08" lvl="2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017" lvl="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025" lvl="4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695"/>
    <a:srgbClr val="AFCC50"/>
    <a:srgbClr val="8C857A"/>
    <a:srgbClr val="808080"/>
    <a:srgbClr val="004E73"/>
    <a:srgbClr val="4D4943"/>
    <a:srgbClr val="EE503E"/>
    <a:srgbClr val="DDDF48"/>
    <a:srgbClr val="FFE05C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039" autoAdjust="0"/>
  </p:normalViewPr>
  <p:slideViewPr>
    <p:cSldViewPr showGuides="1">
      <p:cViewPr>
        <p:scale>
          <a:sx n="400" d="100"/>
          <a:sy n="400" d="100"/>
        </p:scale>
        <p:origin x="-10074" y="-5916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60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1DD3F-6D02-4DFB-84CB-711B048B4B56}" type="doc">
      <dgm:prSet loTypeId="urn:microsoft.com/office/officeart/2005/8/layout/vProcess5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LID4096"/>
        </a:p>
      </dgm:t>
    </dgm:pt>
    <dgm:pt modelId="{7678A294-B1BF-4200-8A18-A41775B46FF7}">
      <dgm:prSet phldrT="[Text]" phldr="0"/>
      <dgm:spPr/>
      <dgm:t>
        <a:bodyPr/>
        <a:lstStyle/>
        <a:p>
          <a:r>
            <a:rPr lang="de-DE" dirty="0"/>
            <a:t>Generating </a:t>
          </a:r>
          <a:r>
            <a:rPr lang="de-DE" dirty="0" err="1"/>
            <a:t>data</a:t>
          </a:r>
          <a:r>
            <a:rPr lang="de-DE" dirty="0"/>
            <a:t> (</a:t>
          </a:r>
          <a:r>
            <a:rPr lang="de-DE" dirty="0" err="1"/>
            <a:t>Algoim</a:t>
          </a:r>
          <a:r>
            <a:rPr lang="de-DE" dirty="0"/>
            <a:t> </a:t>
          </a:r>
          <a:r>
            <a:rPr lang="de-DE" dirty="0" err="1"/>
            <a:t>inputs</a:t>
          </a:r>
          <a:r>
            <a:rPr lang="de-DE" dirty="0"/>
            <a:t> via </a:t>
          </a:r>
          <a:r>
            <a:rPr lang="de-DE" dirty="0" err="1"/>
            <a:t>matlab</a:t>
          </a:r>
          <a:r>
            <a:rPr lang="de-DE" dirty="0"/>
            <a:t>)</a:t>
          </a:r>
          <a:endParaRPr lang="LID4096" dirty="0"/>
        </a:p>
      </dgm:t>
    </dgm:pt>
    <dgm:pt modelId="{791710D7-3755-428B-A682-221AD8B35864}" type="parTrans" cxnId="{F28E39D7-BCD7-4F07-BE78-C4D7FFA16A20}">
      <dgm:prSet/>
      <dgm:spPr/>
      <dgm:t>
        <a:bodyPr/>
        <a:lstStyle/>
        <a:p>
          <a:endParaRPr lang="LID4096"/>
        </a:p>
      </dgm:t>
    </dgm:pt>
    <dgm:pt modelId="{9764BED3-9A66-413A-9FBF-83657A250CCB}" type="sibTrans" cxnId="{F28E39D7-BCD7-4F07-BE78-C4D7FFA16A20}">
      <dgm:prSet/>
      <dgm:spPr/>
      <dgm:t>
        <a:bodyPr/>
        <a:lstStyle/>
        <a:p>
          <a:endParaRPr lang="LID4096"/>
        </a:p>
      </dgm:t>
    </dgm:pt>
    <dgm:pt modelId="{7E8E1DEF-0100-47B8-AFC9-981F3EA21505}">
      <dgm:prSet phldrT="[Text]" phldr="0"/>
      <dgm:spPr/>
      <dgm:t>
        <a:bodyPr/>
        <a:lstStyle/>
        <a:p>
          <a:r>
            <a:rPr lang="de-DE" dirty="0"/>
            <a:t>FNN(Training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)</a:t>
          </a:r>
          <a:endParaRPr lang="LID4096" dirty="0"/>
        </a:p>
      </dgm:t>
    </dgm:pt>
    <dgm:pt modelId="{767D6604-C673-4CF0-B482-73986DE552AA}" type="parTrans" cxnId="{135857B7-BD7E-4500-B097-6D17CA062973}">
      <dgm:prSet/>
      <dgm:spPr/>
      <dgm:t>
        <a:bodyPr/>
        <a:lstStyle/>
        <a:p>
          <a:endParaRPr lang="LID4096"/>
        </a:p>
      </dgm:t>
    </dgm:pt>
    <dgm:pt modelId="{0D716241-2BEC-4A3A-9BE1-85DB6D77CDB2}" type="sibTrans" cxnId="{135857B7-BD7E-4500-B097-6D17CA062973}">
      <dgm:prSet/>
      <dgm:spPr/>
      <dgm:t>
        <a:bodyPr/>
        <a:lstStyle/>
        <a:p>
          <a:endParaRPr lang="LID4096"/>
        </a:p>
      </dgm:t>
    </dgm:pt>
    <dgm:pt modelId="{F33D0907-89AB-4394-B1FD-0B0CDEF48AB4}">
      <dgm:prSet phldrT="[Text]" phldr="0"/>
      <dgm:spPr/>
      <dgm:t>
        <a:bodyPr/>
        <a:lstStyle/>
        <a:p>
          <a:r>
            <a:rPr lang="de-DE" dirty="0"/>
            <a:t>Run </a:t>
          </a:r>
          <a:r>
            <a:rPr lang="de-DE" dirty="0" err="1"/>
            <a:t>Inference</a:t>
          </a:r>
          <a:r>
            <a:rPr lang="de-DE" dirty="0"/>
            <a:t> on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LID4096" dirty="0"/>
        </a:p>
      </dgm:t>
    </dgm:pt>
    <dgm:pt modelId="{8AEB0E44-9F3C-4B27-9029-13802141874C}" type="parTrans" cxnId="{A5C32B4E-2953-44C7-A659-27B8434ED322}">
      <dgm:prSet/>
      <dgm:spPr/>
      <dgm:t>
        <a:bodyPr/>
        <a:lstStyle/>
        <a:p>
          <a:endParaRPr lang="LID4096"/>
        </a:p>
      </dgm:t>
    </dgm:pt>
    <dgm:pt modelId="{D7FED068-3302-435E-A9F2-B06935C9558E}" type="sibTrans" cxnId="{A5C32B4E-2953-44C7-A659-27B8434ED322}">
      <dgm:prSet/>
      <dgm:spPr/>
      <dgm:t>
        <a:bodyPr/>
        <a:lstStyle/>
        <a:p>
          <a:endParaRPr lang="LID4096"/>
        </a:p>
      </dgm:t>
    </dgm:pt>
    <dgm:pt modelId="{7B64DB7D-5944-4A53-A674-DCAFCBB6A353}">
      <dgm:prSet phldrT="[Text]" phldr="0"/>
      <dgm:spPr/>
      <dgm:t>
        <a:bodyPr/>
        <a:lstStyle/>
        <a:p>
          <a:r>
            <a:rPr lang="de-DE" dirty="0" err="1"/>
            <a:t>Pre</a:t>
          </a:r>
          <a:r>
            <a:rPr lang="de-DE" dirty="0"/>
            <a:t> Processing (</a:t>
          </a:r>
          <a:r>
            <a:rPr lang="de-DE" dirty="0" err="1"/>
            <a:t>filtering</a:t>
          </a:r>
          <a:r>
            <a:rPr lang="de-DE" dirty="0"/>
            <a:t> </a:t>
          </a:r>
          <a:r>
            <a:rPr lang="de-DE" dirty="0" err="1"/>
            <a:t>only</a:t>
          </a:r>
          <a:r>
            <a:rPr lang="de-DE" dirty="0"/>
            <a:t> </a:t>
          </a:r>
          <a:r>
            <a:rPr lang="de-DE" dirty="0" err="1"/>
            <a:t>monotonics</a:t>
          </a:r>
          <a:r>
            <a:rPr lang="de-DE" dirty="0"/>
            <a:t> </a:t>
          </a:r>
          <a:r>
            <a:rPr lang="de-DE" dirty="0" err="1"/>
            <a:t>functions</a:t>
          </a:r>
          <a:r>
            <a:rPr lang="de-DE" dirty="0"/>
            <a:t> )</a:t>
          </a:r>
          <a:endParaRPr lang="LID4096" dirty="0"/>
        </a:p>
      </dgm:t>
    </dgm:pt>
    <dgm:pt modelId="{547B085A-DD24-4EA1-8D28-8CDE3E3F262C}" type="parTrans" cxnId="{74AA8F72-69B5-4B3E-9CB6-7F7CC97E401F}">
      <dgm:prSet/>
      <dgm:spPr/>
      <dgm:t>
        <a:bodyPr/>
        <a:lstStyle/>
        <a:p>
          <a:endParaRPr lang="LID4096"/>
        </a:p>
      </dgm:t>
    </dgm:pt>
    <dgm:pt modelId="{FCA7983B-5291-4C3F-A9F8-1CCDB378480E}" type="sibTrans" cxnId="{74AA8F72-69B5-4B3E-9CB6-7F7CC97E401F}">
      <dgm:prSet/>
      <dgm:spPr/>
      <dgm:t>
        <a:bodyPr/>
        <a:lstStyle/>
        <a:p>
          <a:endParaRPr lang="LID4096"/>
        </a:p>
      </dgm:t>
    </dgm:pt>
    <dgm:pt modelId="{50D26DC4-5022-4239-8A72-66ED870BF742}">
      <dgm:prSet phldrT="[Text]" phldr="0"/>
      <dgm:spPr/>
      <dgm:t>
        <a:bodyPr/>
        <a:lstStyle/>
        <a:p>
          <a:r>
            <a:rPr lang="de-DE" dirty="0" err="1"/>
            <a:t>Sorting</a:t>
          </a:r>
          <a:r>
            <a:rPr lang="de-DE" dirty="0"/>
            <a:t> + </a:t>
          </a:r>
          <a:r>
            <a:rPr lang="de-DE" dirty="0" err="1"/>
            <a:t>Weight</a:t>
          </a:r>
          <a:r>
            <a:rPr lang="de-DE" dirty="0"/>
            <a:t> </a:t>
          </a:r>
          <a:r>
            <a:rPr lang="de-DE" dirty="0" err="1"/>
            <a:t>scalling</a:t>
          </a:r>
          <a:endParaRPr lang="LID4096" dirty="0"/>
        </a:p>
      </dgm:t>
    </dgm:pt>
    <dgm:pt modelId="{6A06FB3F-86D2-4AD2-9A2C-978CB9894BE2}" type="parTrans" cxnId="{FBD26CA9-6100-4DC4-B7C2-E17125E10AD1}">
      <dgm:prSet/>
      <dgm:spPr/>
      <dgm:t>
        <a:bodyPr/>
        <a:lstStyle/>
        <a:p>
          <a:endParaRPr lang="LID4096"/>
        </a:p>
      </dgm:t>
    </dgm:pt>
    <dgm:pt modelId="{19D95084-742C-4EE5-B57F-6930E9AF26EF}" type="sibTrans" cxnId="{FBD26CA9-6100-4DC4-B7C2-E17125E10AD1}">
      <dgm:prSet/>
      <dgm:spPr/>
      <dgm:t>
        <a:bodyPr/>
        <a:lstStyle/>
        <a:p>
          <a:endParaRPr lang="LID4096"/>
        </a:p>
      </dgm:t>
    </dgm:pt>
    <dgm:pt modelId="{18E7B8C9-0D88-45B1-8327-AFC68C75F2E4}">
      <dgm:prSet phldrT="[Text]" phldr="0"/>
      <dgm:spPr/>
      <dgm:t>
        <a:bodyPr/>
        <a:lstStyle/>
        <a:p>
          <a:endParaRPr lang="LID4096" dirty="0"/>
        </a:p>
      </dgm:t>
    </dgm:pt>
    <dgm:pt modelId="{7170DEE4-BFDB-4937-8715-F44911669C06}" type="parTrans" cxnId="{94CB60C3-010E-4290-BD73-087EC709D76D}">
      <dgm:prSet/>
      <dgm:spPr/>
      <dgm:t>
        <a:bodyPr/>
        <a:lstStyle/>
        <a:p>
          <a:endParaRPr lang="LID4096"/>
        </a:p>
      </dgm:t>
    </dgm:pt>
    <dgm:pt modelId="{42A68786-4FE4-48F4-A16C-D6C8CC70B584}" type="sibTrans" cxnId="{94CB60C3-010E-4290-BD73-087EC709D76D}">
      <dgm:prSet/>
      <dgm:spPr/>
      <dgm:t>
        <a:bodyPr/>
        <a:lstStyle/>
        <a:p>
          <a:endParaRPr lang="LID4096"/>
        </a:p>
      </dgm:t>
    </dgm:pt>
    <dgm:pt modelId="{F486EDF4-8407-4EA6-8BC7-BA1D7572A5B8}" type="pres">
      <dgm:prSet presAssocID="{7CA1DD3F-6D02-4DFB-84CB-711B048B4B56}" presName="outerComposite" presStyleCnt="0">
        <dgm:presLayoutVars>
          <dgm:chMax val="5"/>
          <dgm:dir/>
          <dgm:resizeHandles val="exact"/>
        </dgm:presLayoutVars>
      </dgm:prSet>
      <dgm:spPr/>
    </dgm:pt>
    <dgm:pt modelId="{68626A0D-79D5-46E3-852B-F14F9A86D774}" type="pres">
      <dgm:prSet presAssocID="{7CA1DD3F-6D02-4DFB-84CB-711B048B4B56}" presName="dummyMaxCanvas" presStyleCnt="0">
        <dgm:presLayoutVars/>
      </dgm:prSet>
      <dgm:spPr/>
    </dgm:pt>
    <dgm:pt modelId="{3D5A17F9-5D7B-4EA4-8330-438949AD85EE}" type="pres">
      <dgm:prSet presAssocID="{7CA1DD3F-6D02-4DFB-84CB-711B048B4B56}" presName="FiveNodes_1" presStyleLbl="node1" presStyleIdx="0" presStyleCnt="5">
        <dgm:presLayoutVars>
          <dgm:bulletEnabled val="1"/>
        </dgm:presLayoutVars>
      </dgm:prSet>
      <dgm:spPr/>
    </dgm:pt>
    <dgm:pt modelId="{E50BCBA5-BEB9-4DB4-B70A-FCB8EAFFAAD3}" type="pres">
      <dgm:prSet presAssocID="{7CA1DD3F-6D02-4DFB-84CB-711B048B4B56}" presName="FiveNodes_2" presStyleLbl="node1" presStyleIdx="1" presStyleCnt="5">
        <dgm:presLayoutVars>
          <dgm:bulletEnabled val="1"/>
        </dgm:presLayoutVars>
      </dgm:prSet>
      <dgm:spPr/>
    </dgm:pt>
    <dgm:pt modelId="{88C7E079-57D6-40E5-839A-99AE1C6613B4}" type="pres">
      <dgm:prSet presAssocID="{7CA1DD3F-6D02-4DFB-84CB-711B048B4B56}" presName="FiveNodes_3" presStyleLbl="node1" presStyleIdx="2" presStyleCnt="5">
        <dgm:presLayoutVars>
          <dgm:bulletEnabled val="1"/>
        </dgm:presLayoutVars>
      </dgm:prSet>
      <dgm:spPr/>
    </dgm:pt>
    <dgm:pt modelId="{D38EBD54-683D-4200-BD8C-AE0C983E1451}" type="pres">
      <dgm:prSet presAssocID="{7CA1DD3F-6D02-4DFB-84CB-711B048B4B56}" presName="FiveNodes_4" presStyleLbl="node1" presStyleIdx="3" presStyleCnt="5">
        <dgm:presLayoutVars>
          <dgm:bulletEnabled val="1"/>
        </dgm:presLayoutVars>
      </dgm:prSet>
      <dgm:spPr/>
    </dgm:pt>
    <dgm:pt modelId="{4E7ECD62-6B4C-4FBE-BEE6-D97385C49A0E}" type="pres">
      <dgm:prSet presAssocID="{7CA1DD3F-6D02-4DFB-84CB-711B048B4B56}" presName="FiveNodes_5" presStyleLbl="node1" presStyleIdx="4" presStyleCnt="5">
        <dgm:presLayoutVars>
          <dgm:bulletEnabled val="1"/>
        </dgm:presLayoutVars>
      </dgm:prSet>
      <dgm:spPr/>
    </dgm:pt>
    <dgm:pt modelId="{37E06767-8720-4CD8-ABDE-5F31C212B9F6}" type="pres">
      <dgm:prSet presAssocID="{7CA1DD3F-6D02-4DFB-84CB-711B048B4B56}" presName="FiveConn_1-2" presStyleLbl="fgAccFollowNode1" presStyleIdx="0" presStyleCnt="4">
        <dgm:presLayoutVars>
          <dgm:bulletEnabled val="1"/>
        </dgm:presLayoutVars>
      </dgm:prSet>
      <dgm:spPr/>
    </dgm:pt>
    <dgm:pt modelId="{D2D0F530-8FD1-47B3-A352-DF09F7A09D80}" type="pres">
      <dgm:prSet presAssocID="{7CA1DD3F-6D02-4DFB-84CB-711B048B4B56}" presName="FiveConn_2-3" presStyleLbl="fgAccFollowNode1" presStyleIdx="1" presStyleCnt="4">
        <dgm:presLayoutVars>
          <dgm:bulletEnabled val="1"/>
        </dgm:presLayoutVars>
      </dgm:prSet>
      <dgm:spPr/>
    </dgm:pt>
    <dgm:pt modelId="{3508D44F-59EC-43DE-9E2F-3AE9685C779B}" type="pres">
      <dgm:prSet presAssocID="{7CA1DD3F-6D02-4DFB-84CB-711B048B4B56}" presName="FiveConn_3-4" presStyleLbl="fgAccFollowNode1" presStyleIdx="2" presStyleCnt="4">
        <dgm:presLayoutVars>
          <dgm:bulletEnabled val="1"/>
        </dgm:presLayoutVars>
      </dgm:prSet>
      <dgm:spPr/>
    </dgm:pt>
    <dgm:pt modelId="{F5CF9344-C8BC-4822-871B-119D76777147}" type="pres">
      <dgm:prSet presAssocID="{7CA1DD3F-6D02-4DFB-84CB-711B048B4B56}" presName="FiveConn_4-5" presStyleLbl="fgAccFollowNode1" presStyleIdx="3" presStyleCnt="4">
        <dgm:presLayoutVars>
          <dgm:bulletEnabled val="1"/>
        </dgm:presLayoutVars>
      </dgm:prSet>
      <dgm:spPr/>
    </dgm:pt>
    <dgm:pt modelId="{FEFBCFF6-AC96-439C-9361-013DBEBA941D}" type="pres">
      <dgm:prSet presAssocID="{7CA1DD3F-6D02-4DFB-84CB-711B048B4B56}" presName="FiveNodes_1_text" presStyleLbl="node1" presStyleIdx="4" presStyleCnt="5">
        <dgm:presLayoutVars>
          <dgm:bulletEnabled val="1"/>
        </dgm:presLayoutVars>
      </dgm:prSet>
      <dgm:spPr/>
    </dgm:pt>
    <dgm:pt modelId="{8080F9E6-E0D8-4000-9FEE-5E6FC556201F}" type="pres">
      <dgm:prSet presAssocID="{7CA1DD3F-6D02-4DFB-84CB-711B048B4B56}" presName="FiveNodes_2_text" presStyleLbl="node1" presStyleIdx="4" presStyleCnt="5">
        <dgm:presLayoutVars>
          <dgm:bulletEnabled val="1"/>
        </dgm:presLayoutVars>
      </dgm:prSet>
      <dgm:spPr/>
    </dgm:pt>
    <dgm:pt modelId="{6E2D4790-D368-4237-9A32-66AC62266FD3}" type="pres">
      <dgm:prSet presAssocID="{7CA1DD3F-6D02-4DFB-84CB-711B048B4B56}" presName="FiveNodes_3_text" presStyleLbl="node1" presStyleIdx="4" presStyleCnt="5">
        <dgm:presLayoutVars>
          <dgm:bulletEnabled val="1"/>
        </dgm:presLayoutVars>
      </dgm:prSet>
      <dgm:spPr/>
    </dgm:pt>
    <dgm:pt modelId="{37A5B73C-4926-4284-AA18-7933C2D19B74}" type="pres">
      <dgm:prSet presAssocID="{7CA1DD3F-6D02-4DFB-84CB-711B048B4B56}" presName="FiveNodes_4_text" presStyleLbl="node1" presStyleIdx="4" presStyleCnt="5">
        <dgm:presLayoutVars>
          <dgm:bulletEnabled val="1"/>
        </dgm:presLayoutVars>
      </dgm:prSet>
      <dgm:spPr/>
    </dgm:pt>
    <dgm:pt modelId="{13DA068F-D867-41AA-B43C-686990ADF9FD}" type="pres">
      <dgm:prSet presAssocID="{7CA1DD3F-6D02-4DFB-84CB-711B048B4B5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3AC7000-92C2-48AE-818F-F086F1827EE2}" type="presOf" srcId="{7678A294-B1BF-4200-8A18-A41775B46FF7}" destId="{3D5A17F9-5D7B-4EA4-8330-438949AD85EE}" srcOrd="0" destOrd="0" presId="urn:microsoft.com/office/officeart/2005/8/layout/vProcess5"/>
    <dgm:cxn modelId="{1066E735-C504-4F82-B55D-C774426377C3}" type="presOf" srcId="{7B64DB7D-5944-4A53-A674-DCAFCBB6A353}" destId="{E50BCBA5-BEB9-4DB4-B70A-FCB8EAFFAAD3}" srcOrd="0" destOrd="0" presId="urn:microsoft.com/office/officeart/2005/8/layout/vProcess5"/>
    <dgm:cxn modelId="{27E2C462-2AB2-49ED-A728-8EDF67979E7B}" type="presOf" srcId="{F33D0907-89AB-4394-B1FD-0B0CDEF48AB4}" destId="{37A5B73C-4926-4284-AA18-7933C2D19B74}" srcOrd="1" destOrd="0" presId="urn:microsoft.com/office/officeart/2005/8/layout/vProcess5"/>
    <dgm:cxn modelId="{10BC0147-D318-41DD-A052-8155E7663B20}" type="presOf" srcId="{7E8E1DEF-0100-47B8-AFC9-981F3EA21505}" destId="{88C7E079-57D6-40E5-839A-99AE1C6613B4}" srcOrd="0" destOrd="0" presId="urn:microsoft.com/office/officeart/2005/8/layout/vProcess5"/>
    <dgm:cxn modelId="{CF94EB4D-4331-4828-86CC-C2C459F33DF4}" type="presOf" srcId="{7678A294-B1BF-4200-8A18-A41775B46FF7}" destId="{FEFBCFF6-AC96-439C-9361-013DBEBA941D}" srcOrd="1" destOrd="0" presId="urn:microsoft.com/office/officeart/2005/8/layout/vProcess5"/>
    <dgm:cxn modelId="{A5C32B4E-2953-44C7-A659-27B8434ED322}" srcId="{7CA1DD3F-6D02-4DFB-84CB-711B048B4B56}" destId="{F33D0907-89AB-4394-B1FD-0B0CDEF48AB4}" srcOrd="3" destOrd="0" parTransId="{8AEB0E44-9F3C-4B27-9029-13802141874C}" sibTransId="{D7FED068-3302-435E-A9F2-B06935C9558E}"/>
    <dgm:cxn modelId="{74AA8F72-69B5-4B3E-9CB6-7F7CC97E401F}" srcId="{7CA1DD3F-6D02-4DFB-84CB-711B048B4B56}" destId="{7B64DB7D-5944-4A53-A674-DCAFCBB6A353}" srcOrd="1" destOrd="0" parTransId="{547B085A-DD24-4EA1-8D28-8CDE3E3F262C}" sibTransId="{FCA7983B-5291-4C3F-A9F8-1CCDB378480E}"/>
    <dgm:cxn modelId="{C6AD8C57-0553-410E-9402-55E4BC248DAF}" type="presOf" srcId="{7B64DB7D-5944-4A53-A674-DCAFCBB6A353}" destId="{8080F9E6-E0D8-4000-9FEE-5E6FC556201F}" srcOrd="1" destOrd="0" presId="urn:microsoft.com/office/officeart/2005/8/layout/vProcess5"/>
    <dgm:cxn modelId="{7D3B7D7A-8B0D-4FA1-8D60-61B138DA2174}" type="presOf" srcId="{F33D0907-89AB-4394-B1FD-0B0CDEF48AB4}" destId="{D38EBD54-683D-4200-BD8C-AE0C983E1451}" srcOrd="0" destOrd="0" presId="urn:microsoft.com/office/officeart/2005/8/layout/vProcess5"/>
    <dgm:cxn modelId="{98EA3B7D-F112-4A46-A5E5-D5826BC51FC8}" type="presOf" srcId="{50D26DC4-5022-4239-8A72-66ED870BF742}" destId="{4E7ECD62-6B4C-4FBE-BEE6-D97385C49A0E}" srcOrd="0" destOrd="0" presId="urn:microsoft.com/office/officeart/2005/8/layout/vProcess5"/>
    <dgm:cxn modelId="{63FEDDA6-72B5-4445-934F-57355C9BE4E9}" type="presOf" srcId="{D7FED068-3302-435E-A9F2-B06935C9558E}" destId="{F5CF9344-C8BC-4822-871B-119D76777147}" srcOrd="0" destOrd="0" presId="urn:microsoft.com/office/officeart/2005/8/layout/vProcess5"/>
    <dgm:cxn modelId="{FBD26CA9-6100-4DC4-B7C2-E17125E10AD1}" srcId="{7CA1DD3F-6D02-4DFB-84CB-711B048B4B56}" destId="{50D26DC4-5022-4239-8A72-66ED870BF742}" srcOrd="4" destOrd="0" parTransId="{6A06FB3F-86D2-4AD2-9A2C-978CB9894BE2}" sibTransId="{19D95084-742C-4EE5-B57F-6930E9AF26EF}"/>
    <dgm:cxn modelId="{135857B7-BD7E-4500-B097-6D17CA062973}" srcId="{7CA1DD3F-6D02-4DFB-84CB-711B048B4B56}" destId="{7E8E1DEF-0100-47B8-AFC9-981F3EA21505}" srcOrd="2" destOrd="0" parTransId="{767D6604-C673-4CF0-B482-73986DE552AA}" sibTransId="{0D716241-2BEC-4A3A-9BE1-85DB6D77CDB2}"/>
    <dgm:cxn modelId="{ACA0DEC0-F26F-4944-AF93-7ABEA1166185}" type="presOf" srcId="{9764BED3-9A66-413A-9FBF-83657A250CCB}" destId="{37E06767-8720-4CD8-ABDE-5F31C212B9F6}" srcOrd="0" destOrd="0" presId="urn:microsoft.com/office/officeart/2005/8/layout/vProcess5"/>
    <dgm:cxn modelId="{CE61C5C2-A516-4FCF-A613-80DBBD169077}" type="presOf" srcId="{7CA1DD3F-6D02-4DFB-84CB-711B048B4B56}" destId="{F486EDF4-8407-4EA6-8BC7-BA1D7572A5B8}" srcOrd="0" destOrd="0" presId="urn:microsoft.com/office/officeart/2005/8/layout/vProcess5"/>
    <dgm:cxn modelId="{94CB60C3-010E-4290-BD73-087EC709D76D}" srcId="{7CA1DD3F-6D02-4DFB-84CB-711B048B4B56}" destId="{18E7B8C9-0D88-45B1-8327-AFC68C75F2E4}" srcOrd="5" destOrd="0" parTransId="{7170DEE4-BFDB-4937-8715-F44911669C06}" sibTransId="{42A68786-4FE4-48F4-A16C-D6C8CC70B584}"/>
    <dgm:cxn modelId="{4D7E43CA-212C-4A7C-9162-1F9303EFE7B6}" type="presOf" srcId="{50D26DC4-5022-4239-8A72-66ED870BF742}" destId="{13DA068F-D867-41AA-B43C-686990ADF9FD}" srcOrd="1" destOrd="0" presId="urn:microsoft.com/office/officeart/2005/8/layout/vProcess5"/>
    <dgm:cxn modelId="{F28E39D7-BCD7-4F07-BE78-C4D7FFA16A20}" srcId="{7CA1DD3F-6D02-4DFB-84CB-711B048B4B56}" destId="{7678A294-B1BF-4200-8A18-A41775B46FF7}" srcOrd="0" destOrd="0" parTransId="{791710D7-3755-428B-A682-221AD8B35864}" sibTransId="{9764BED3-9A66-413A-9FBF-83657A250CCB}"/>
    <dgm:cxn modelId="{5998A8DC-00D3-4082-8E9B-69A815E6605F}" type="presOf" srcId="{7E8E1DEF-0100-47B8-AFC9-981F3EA21505}" destId="{6E2D4790-D368-4237-9A32-66AC62266FD3}" srcOrd="1" destOrd="0" presId="urn:microsoft.com/office/officeart/2005/8/layout/vProcess5"/>
    <dgm:cxn modelId="{999D10E0-2FEA-4501-BE22-8FD45C4B1E41}" type="presOf" srcId="{FCA7983B-5291-4C3F-A9F8-1CCDB378480E}" destId="{D2D0F530-8FD1-47B3-A352-DF09F7A09D80}" srcOrd="0" destOrd="0" presId="urn:microsoft.com/office/officeart/2005/8/layout/vProcess5"/>
    <dgm:cxn modelId="{690739F9-2B53-459F-8AFE-462502A5AA7D}" type="presOf" srcId="{0D716241-2BEC-4A3A-9BE1-85DB6D77CDB2}" destId="{3508D44F-59EC-43DE-9E2F-3AE9685C779B}" srcOrd="0" destOrd="0" presId="urn:microsoft.com/office/officeart/2005/8/layout/vProcess5"/>
    <dgm:cxn modelId="{478353F2-308A-4F3B-B8F7-E1CA14C50C19}" type="presParOf" srcId="{F486EDF4-8407-4EA6-8BC7-BA1D7572A5B8}" destId="{68626A0D-79D5-46E3-852B-F14F9A86D774}" srcOrd="0" destOrd="0" presId="urn:microsoft.com/office/officeart/2005/8/layout/vProcess5"/>
    <dgm:cxn modelId="{300EC4EF-1D97-4DB3-A0FE-D0D4B29EBFCD}" type="presParOf" srcId="{F486EDF4-8407-4EA6-8BC7-BA1D7572A5B8}" destId="{3D5A17F9-5D7B-4EA4-8330-438949AD85EE}" srcOrd="1" destOrd="0" presId="urn:microsoft.com/office/officeart/2005/8/layout/vProcess5"/>
    <dgm:cxn modelId="{9D566441-2100-4590-8100-F60E9FEDB9F2}" type="presParOf" srcId="{F486EDF4-8407-4EA6-8BC7-BA1D7572A5B8}" destId="{E50BCBA5-BEB9-4DB4-B70A-FCB8EAFFAAD3}" srcOrd="2" destOrd="0" presId="urn:microsoft.com/office/officeart/2005/8/layout/vProcess5"/>
    <dgm:cxn modelId="{35ABF3A2-4AFD-48F4-9CC8-0A37632873F5}" type="presParOf" srcId="{F486EDF4-8407-4EA6-8BC7-BA1D7572A5B8}" destId="{88C7E079-57D6-40E5-839A-99AE1C6613B4}" srcOrd="3" destOrd="0" presId="urn:microsoft.com/office/officeart/2005/8/layout/vProcess5"/>
    <dgm:cxn modelId="{21D8E267-B1C1-47F8-9E3B-0D57CD5AF198}" type="presParOf" srcId="{F486EDF4-8407-4EA6-8BC7-BA1D7572A5B8}" destId="{D38EBD54-683D-4200-BD8C-AE0C983E1451}" srcOrd="4" destOrd="0" presId="urn:microsoft.com/office/officeart/2005/8/layout/vProcess5"/>
    <dgm:cxn modelId="{9C24E272-58EE-4639-BE3F-E5CF80B5E992}" type="presParOf" srcId="{F486EDF4-8407-4EA6-8BC7-BA1D7572A5B8}" destId="{4E7ECD62-6B4C-4FBE-BEE6-D97385C49A0E}" srcOrd="5" destOrd="0" presId="urn:microsoft.com/office/officeart/2005/8/layout/vProcess5"/>
    <dgm:cxn modelId="{A06C464D-2DE6-4898-AA22-BDCD53691536}" type="presParOf" srcId="{F486EDF4-8407-4EA6-8BC7-BA1D7572A5B8}" destId="{37E06767-8720-4CD8-ABDE-5F31C212B9F6}" srcOrd="6" destOrd="0" presId="urn:microsoft.com/office/officeart/2005/8/layout/vProcess5"/>
    <dgm:cxn modelId="{23782B6B-EAC3-4724-A4DB-6D6236ACA4C7}" type="presParOf" srcId="{F486EDF4-8407-4EA6-8BC7-BA1D7572A5B8}" destId="{D2D0F530-8FD1-47B3-A352-DF09F7A09D80}" srcOrd="7" destOrd="0" presId="urn:microsoft.com/office/officeart/2005/8/layout/vProcess5"/>
    <dgm:cxn modelId="{E4E59E82-1C5A-4A1D-A98B-D98FD254C4E0}" type="presParOf" srcId="{F486EDF4-8407-4EA6-8BC7-BA1D7572A5B8}" destId="{3508D44F-59EC-43DE-9E2F-3AE9685C779B}" srcOrd="8" destOrd="0" presId="urn:microsoft.com/office/officeart/2005/8/layout/vProcess5"/>
    <dgm:cxn modelId="{98806022-BDBC-4443-B18F-BAAEF820A308}" type="presParOf" srcId="{F486EDF4-8407-4EA6-8BC7-BA1D7572A5B8}" destId="{F5CF9344-C8BC-4822-871B-119D76777147}" srcOrd="9" destOrd="0" presId="urn:microsoft.com/office/officeart/2005/8/layout/vProcess5"/>
    <dgm:cxn modelId="{7B8B92B9-FB7E-40C7-AF6B-DAE2C085C5F1}" type="presParOf" srcId="{F486EDF4-8407-4EA6-8BC7-BA1D7572A5B8}" destId="{FEFBCFF6-AC96-439C-9361-013DBEBA941D}" srcOrd="10" destOrd="0" presId="urn:microsoft.com/office/officeart/2005/8/layout/vProcess5"/>
    <dgm:cxn modelId="{D33999EA-65A9-4AB3-8827-1B208D0208B0}" type="presParOf" srcId="{F486EDF4-8407-4EA6-8BC7-BA1D7572A5B8}" destId="{8080F9E6-E0D8-4000-9FEE-5E6FC556201F}" srcOrd="11" destOrd="0" presId="urn:microsoft.com/office/officeart/2005/8/layout/vProcess5"/>
    <dgm:cxn modelId="{EA1B959E-247C-4766-9A21-5D39AC94D695}" type="presParOf" srcId="{F486EDF4-8407-4EA6-8BC7-BA1D7572A5B8}" destId="{6E2D4790-D368-4237-9A32-66AC62266FD3}" srcOrd="12" destOrd="0" presId="urn:microsoft.com/office/officeart/2005/8/layout/vProcess5"/>
    <dgm:cxn modelId="{E82D6C46-1D0C-417E-9AE1-E3DF393386E0}" type="presParOf" srcId="{F486EDF4-8407-4EA6-8BC7-BA1D7572A5B8}" destId="{37A5B73C-4926-4284-AA18-7933C2D19B74}" srcOrd="13" destOrd="0" presId="urn:microsoft.com/office/officeart/2005/8/layout/vProcess5"/>
    <dgm:cxn modelId="{334EB374-F0B8-4036-B3EC-455DE131A6DA}" type="presParOf" srcId="{F486EDF4-8407-4EA6-8BC7-BA1D7572A5B8}" destId="{13DA068F-D867-41AA-B43C-686990ADF9F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A17F9-5D7B-4EA4-8330-438949AD85EE}">
      <dsp:nvSpPr>
        <dsp:cNvPr id="0" name=""/>
        <dsp:cNvSpPr/>
      </dsp:nvSpPr>
      <dsp:spPr>
        <a:xfrm>
          <a:off x="0" y="0"/>
          <a:ext cx="5729232" cy="888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Generating </a:t>
          </a:r>
          <a:r>
            <a:rPr lang="de-DE" sz="2400" kern="1200" dirty="0" err="1"/>
            <a:t>data</a:t>
          </a:r>
          <a:r>
            <a:rPr lang="de-DE" sz="2400" kern="1200" dirty="0"/>
            <a:t> (</a:t>
          </a:r>
          <a:r>
            <a:rPr lang="de-DE" sz="2400" kern="1200" dirty="0" err="1"/>
            <a:t>Algoim</a:t>
          </a:r>
          <a:r>
            <a:rPr lang="de-DE" sz="2400" kern="1200" dirty="0"/>
            <a:t> </a:t>
          </a:r>
          <a:r>
            <a:rPr lang="de-DE" sz="2400" kern="1200" dirty="0" err="1"/>
            <a:t>inputs</a:t>
          </a:r>
          <a:r>
            <a:rPr lang="de-DE" sz="2400" kern="1200" dirty="0"/>
            <a:t> via </a:t>
          </a:r>
          <a:r>
            <a:rPr lang="de-DE" sz="2400" kern="1200" dirty="0" err="1"/>
            <a:t>matlab</a:t>
          </a:r>
          <a:r>
            <a:rPr lang="de-DE" sz="2400" kern="1200" dirty="0"/>
            <a:t>)</a:t>
          </a:r>
          <a:endParaRPr lang="LID4096" sz="2400" kern="1200" dirty="0"/>
        </a:p>
      </dsp:txBody>
      <dsp:txXfrm>
        <a:off x="26025" y="26025"/>
        <a:ext cx="4666460" cy="836497"/>
      </dsp:txXfrm>
    </dsp:sp>
    <dsp:sp modelId="{E50BCBA5-BEB9-4DB4-B70A-FCB8EAFFAAD3}">
      <dsp:nvSpPr>
        <dsp:cNvPr id="0" name=""/>
        <dsp:cNvSpPr/>
      </dsp:nvSpPr>
      <dsp:spPr>
        <a:xfrm>
          <a:off x="427832" y="1011956"/>
          <a:ext cx="5729232" cy="888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Pre</a:t>
          </a:r>
          <a:r>
            <a:rPr lang="de-DE" sz="2400" kern="1200" dirty="0"/>
            <a:t> Processing (</a:t>
          </a:r>
          <a:r>
            <a:rPr lang="de-DE" sz="2400" kern="1200" dirty="0" err="1"/>
            <a:t>filtering</a:t>
          </a:r>
          <a:r>
            <a:rPr lang="de-DE" sz="2400" kern="1200" dirty="0"/>
            <a:t> </a:t>
          </a:r>
          <a:r>
            <a:rPr lang="de-DE" sz="2400" kern="1200" dirty="0" err="1"/>
            <a:t>only</a:t>
          </a:r>
          <a:r>
            <a:rPr lang="de-DE" sz="2400" kern="1200" dirty="0"/>
            <a:t> </a:t>
          </a:r>
          <a:r>
            <a:rPr lang="de-DE" sz="2400" kern="1200" dirty="0" err="1"/>
            <a:t>monotonics</a:t>
          </a:r>
          <a:r>
            <a:rPr lang="de-DE" sz="2400" kern="1200" dirty="0"/>
            <a:t> </a:t>
          </a:r>
          <a:r>
            <a:rPr lang="de-DE" sz="2400" kern="1200" dirty="0" err="1"/>
            <a:t>functions</a:t>
          </a:r>
          <a:r>
            <a:rPr lang="de-DE" sz="2400" kern="1200" dirty="0"/>
            <a:t> )</a:t>
          </a:r>
          <a:endParaRPr lang="LID4096" sz="2400" kern="1200" dirty="0"/>
        </a:p>
      </dsp:txBody>
      <dsp:txXfrm>
        <a:off x="453857" y="1037981"/>
        <a:ext cx="4671794" cy="836497"/>
      </dsp:txXfrm>
    </dsp:sp>
    <dsp:sp modelId="{88C7E079-57D6-40E5-839A-99AE1C6613B4}">
      <dsp:nvSpPr>
        <dsp:cNvPr id="0" name=""/>
        <dsp:cNvSpPr/>
      </dsp:nvSpPr>
      <dsp:spPr>
        <a:xfrm>
          <a:off x="855664" y="2023912"/>
          <a:ext cx="5729232" cy="888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FNN(Training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model</a:t>
          </a:r>
          <a:r>
            <a:rPr lang="de-DE" sz="2400" kern="1200" dirty="0"/>
            <a:t>)</a:t>
          </a:r>
          <a:endParaRPr lang="LID4096" sz="2400" kern="1200" dirty="0"/>
        </a:p>
      </dsp:txBody>
      <dsp:txXfrm>
        <a:off x="881689" y="2049937"/>
        <a:ext cx="4671794" cy="836497"/>
      </dsp:txXfrm>
    </dsp:sp>
    <dsp:sp modelId="{D38EBD54-683D-4200-BD8C-AE0C983E1451}">
      <dsp:nvSpPr>
        <dsp:cNvPr id="0" name=""/>
        <dsp:cNvSpPr/>
      </dsp:nvSpPr>
      <dsp:spPr>
        <a:xfrm>
          <a:off x="1283496" y="3035869"/>
          <a:ext cx="5729232" cy="888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Run </a:t>
          </a:r>
          <a:r>
            <a:rPr lang="de-DE" sz="2400" kern="1200" dirty="0" err="1"/>
            <a:t>Inference</a:t>
          </a:r>
          <a:r>
            <a:rPr lang="de-DE" sz="2400" kern="1200" dirty="0"/>
            <a:t> on </a:t>
          </a:r>
          <a:r>
            <a:rPr lang="de-DE" sz="2400" kern="1200" dirty="0" err="1"/>
            <a:t>the</a:t>
          </a:r>
          <a:r>
            <a:rPr lang="de-DE" sz="2400" kern="1200" dirty="0"/>
            <a:t> </a:t>
          </a:r>
          <a:r>
            <a:rPr lang="de-DE" sz="2400" kern="1200" dirty="0" err="1"/>
            <a:t>model</a:t>
          </a:r>
          <a:endParaRPr lang="LID4096" sz="2400" kern="1200" dirty="0"/>
        </a:p>
      </dsp:txBody>
      <dsp:txXfrm>
        <a:off x="1309521" y="3061894"/>
        <a:ext cx="4671794" cy="836497"/>
      </dsp:txXfrm>
    </dsp:sp>
    <dsp:sp modelId="{4E7ECD62-6B4C-4FBE-BEE6-D97385C49A0E}">
      <dsp:nvSpPr>
        <dsp:cNvPr id="0" name=""/>
        <dsp:cNvSpPr/>
      </dsp:nvSpPr>
      <dsp:spPr>
        <a:xfrm>
          <a:off x="1711329" y="4047825"/>
          <a:ext cx="5729232" cy="8885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Sorting</a:t>
          </a:r>
          <a:r>
            <a:rPr lang="de-DE" sz="2400" kern="1200" dirty="0"/>
            <a:t> + </a:t>
          </a:r>
          <a:r>
            <a:rPr lang="de-DE" sz="2400" kern="1200" dirty="0" err="1"/>
            <a:t>Weight</a:t>
          </a:r>
          <a:r>
            <a:rPr lang="de-DE" sz="2400" kern="1200" dirty="0"/>
            <a:t> </a:t>
          </a:r>
          <a:r>
            <a:rPr lang="de-DE" sz="2400" kern="1200" dirty="0" err="1"/>
            <a:t>scalling</a:t>
          </a:r>
          <a:endParaRPr lang="LID4096" sz="2400" kern="1200" dirty="0"/>
        </a:p>
      </dsp:txBody>
      <dsp:txXfrm>
        <a:off x="1737354" y="4073850"/>
        <a:ext cx="4671794" cy="836497"/>
      </dsp:txXfrm>
    </dsp:sp>
    <dsp:sp modelId="{37E06767-8720-4CD8-ABDE-5F31C212B9F6}">
      <dsp:nvSpPr>
        <dsp:cNvPr id="0" name=""/>
        <dsp:cNvSpPr/>
      </dsp:nvSpPr>
      <dsp:spPr>
        <a:xfrm>
          <a:off x="5151677" y="649133"/>
          <a:ext cx="577555" cy="577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700" kern="1200"/>
        </a:p>
      </dsp:txBody>
      <dsp:txXfrm>
        <a:off x="5281627" y="649133"/>
        <a:ext cx="317655" cy="434610"/>
      </dsp:txXfrm>
    </dsp:sp>
    <dsp:sp modelId="{D2D0F530-8FD1-47B3-A352-DF09F7A09D80}">
      <dsp:nvSpPr>
        <dsp:cNvPr id="0" name=""/>
        <dsp:cNvSpPr/>
      </dsp:nvSpPr>
      <dsp:spPr>
        <a:xfrm>
          <a:off x="5579509" y="1661089"/>
          <a:ext cx="577555" cy="577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13333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700" kern="1200"/>
        </a:p>
      </dsp:txBody>
      <dsp:txXfrm>
        <a:off x="5709459" y="1661089"/>
        <a:ext cx="317655" cy="434610"/>
      </dsp:txXfrm>
    </dsp:sp>
    <dsp:sp modelId="{3508D44F-59EC-43DE-9E2F-3AE9685C779B}">
      <dsp:nvSpPr>
        <dsp:cNvPr id="0" name=""/>
        <dsp:cNvSpPr/>
      </dsp:nvSpPr>
      <dsp:spPr>
        <a:xfrm>
          <a:off x="6007341" y="2658236"/>
          <a:ext cx="577555" cy="577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6667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700" kern="1200"/>
        </a:p>
      </dsp:txBody>
      <dsp:txXfrm>
        <a:off x="6137291" y="2658236"/>
        <a:ext cx="317655" cy="434610"/>
      </dsp:txXfrm>
    </dsp:sp>
    <dsp:sp modelId="{F5CF9344-C8BC-4822-871B-119D76777147}">
      <dsp:nvSpPr>
        <dsp:cNvPr id="0" name=""/>
        <dsp:cNvSpPr/>
      </dsp:nvSpPr>
      <dsp:spPr>
        <a:xfrm>
          <a:off x="6435174" y="3680066"/>
          <a:ext cx="577555" cy="577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700" kern="1200"/>
        </a:p>
      </dsp:txBody>
      <dsp:txXfrm>
        <a:off x="6565124" y="3680066"/>
        <a:ext cx="317655" cy="434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AD6292C6-A798-7388-89F5-3DF0B14B34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TU Darmstadt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CFEEFB-929A-9458-75C8-01923AE166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FF1082DC-38E0-46DA-8153-95A452E62048}" type="datetime4">
              <a:rPr lang="de-DE" smtClean="0"/>
              <a:t>20. Oktober 2025</a:t>
            </a:fld>
            <a:endParaRPr lang="de-DE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7CEB8E6-5B56-9BE7-A6F9-D09AB7D5BE2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Fachbereich  |  Institut  |  Name der Person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ABB16AD-682E-3D90-6200-17BD508389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10" name="Picture 6" descr="tud_logo">
            <a:extLst>
              <a:ext uri="{FF2B5EF4-FFF2-40B4-BE49-F238E27FC236}">
                <a16:creationId xmlns:a16="http://schemas.microsoft.com/office/drawing/2014/main" id="{A418234D-FD91-E3BF-89E4-60D2DAB8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093A518-F3E4-CC19-C19B-0A7CD413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570CB6BC-17EA-0ABC-DCA9-06AFD7DB8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7EB8CB04-3FBC-1EC1-CBD6-4CD48E555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4BEB8E6-ECC2-DDFF-2562-836FEEF45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150456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C104A2B-0F75-C73B-61D8-9AABE675E6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TU Darmstadt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E184B1-6460-DDBC-FB12-EEDEE7CD53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F9D4DB3-8B50-4B54-9225-C3F69FBFADD2}" type="datetime4">
              <a:rPr lang="de-DE" smtClean="0"/>
              <a:t>20. Oktober 2025</a:t>
            </a:fld>
            <a:endParaRPr lang="de-DE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9FF01FB-C5AA-DD84-0A71-C9F05A111F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Fachbereich  |  Institut  |  Name der Person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A4386A3-0113-F5E1-8A1B-3248190729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12" name="Picture 6" descr="tud_logo">
            <a:extLst>
              <a:ext uri="{FF2B5EF4-FFF2-40B4-BE49-F238E27FC236}">
                <a16:creationId xmlns:a16="http://schemas.microsoft.com/office/drawing/2014/main" id="{8DBF8858-62FD-EE1C-ECBF-0E542733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1A32BCB4-AE21-AC21-7766-AAD489F8C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812B7FD-FD99-CF46-0D4A-21B8CE97A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49F86391-7B99-7D86-088F-F4EF02862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6686F33F-BD0A-F70A-8359-31A997797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1302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LID4096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3BAE9D5-23F7-40B6-8C11-99FB813E8929}" type="datetime4">
              <a:rPr lang="de-DE" smtClean="0"/>
              <a:t>20. Oktober 2025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81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F9D4DB3-8B50-4B54-9225-C3F69FBFADD2}" type="datetime4">
              <a:rPr lang="de-DE" smtClean="0"/>
              <a:t>20. Oktober 2025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900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atumsplatzhalter 274">
            <a:extLst>
              <a:ext uri="{FF2B5EF4-FFF2-40B4-BE49-F238E27FC236}">
                <a16:creationId xmlns:a16="http://schemas.microsoft.com/office/drawing/2014/main" id="{007A2327-7F90-E57B-1216-B05143A94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F15A5F-DEAF-461C-B03E-9E2AE67B2599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276" name="Fußzeilenplatzhalter 275">
            <a:extLst>
              <a:ext uri="{FF2B5EF4-FFF2-40B4-BE49-F238E27FC236}">
                <a16:creationId xmlns:a16="http://schemas.microsoft.com/office/drawing/2014/main" id="{5B374742-21CF-1C5A-A362-F426ED7A4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277" name="Foliennummernplatzhalter 276">
            <a:extLst>
              <a:ext uri="{FF2B5EF4-FFF2-40B4-BE49-F238E27FC236}">
                <a16:creationId xmlns:a16="http://schemas.microsoft.com/office/drawing/2014/main" id="{C01A6775-F031-6FB0-0F42-6149CA106F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62" name="Bildplatzhalter 261">
            <a:extLst>
              <a:ext uri="{FF2B5EF4-FFF2-40B4-BE49-F238E27FC236}">
                <a16:creationId xmlns:a16="http://schemas.microsoft.com/office/drawing/2014/main" id="{DC31C11F-F90C-C7E1-6460-25B6307919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120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0D7981C-ACC4-4641-9E01-73C1B0A06BA1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C12C6BA-9755-C63B-56A8-EC5BE5E86F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238" y="5837322"/>
            <a:ext cx="10536237" cy="455969"/>
            <a:chOff x="503238" y="5837322"/>
            <a:chExt cx="10536237" cy="455969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E1150F6B-4A98-9795-F8A3-CA70D83563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3238" y="6150416"/>
              <a:ext cx="1136650" cy="142875"/>
            </a:xfrm>
            <a:custGeom>
              <a:avLst/>
              <a:gdLst>
                <a:gd name="T0" fmla="*/ 81 w 951"/>
                <a:gd name="T1" fmla="*/ 72 h 114"/>
                <a:gd name="T2" fmla="*/ 71 w 951"/>
                <a:gd name="T3" fmla="*/ 49 h 114"/>
                <a:gd name="T4" fmla="*/ 28 w 951"/>
                <a:gd name="T5" fmla="*/ 78 h 114"/>
                <a:gd name="T6" fmla="*/ 48 w 951"/>
                <a:gd name="T7" fmla="*/ 34 h 114"/>
                <a:gd name="T8" fmla="*/ 59 w 951"/>
                <a:gd name="T9" fmla="*/ 34 h 114"/>
                <a:gd name="T10" fmla="*/ 150 w 951"/>
                <a:gd name="T11" fmla="*/ 32 h 114"/>
                <a:gd name="T12" fmla="*/ 147 w 951"/>
                <a:gd name="T13" fmla="*/ 88 h 114"/>
                <a:gd name="T14" fmla="*/ 118 w 951"/>
                <a:gd name="T15" fmla="*/ 54 h 114"/>
                <a:gd name="T16" fmla="*/ 118 w 951"/>
                <a:gd name="T17" fmla="*/ 54 h 114"/>
                <a:gd name="T18" fmla="*/ 206 w 951"/>
                <a:gd name="T19" fmla="*/ 36 h 114"/>
                <a:gd name="T20" fmla="*/ 227 w 951"/>
                <a:gd name="T21" fmla="*/ 83 h 114"/>
                <a:gd name="T22" fmla="*/ 215 w 951"/>
                <a:gd name="T23" fmla="*/ 37 h 114"/>
                <a:gd name="T24" fmla="*/ 260 w 951"/>
                <a:gd name="T25" fmla="*/ 29 h 114"/>
                <a:gd name="T26" fmla="*/ 267 w 951"/>
                <a:gd name="T27" fmla="*/ 59 h 114"/>
                <a:gd name="T28" fmla="*/ 298 w 951"/>
                <a:gd name="T29" fmla="*/ 48 h 114"/>
                <a:gd name="T30" fmla="*/ 305 w 951"/>
                <a:gd name="T31" fmla="*/ 41 h 114"/>
                <a:gd name="T32" fmla="*/ 260 w 951"/>
                <a:gd name="T33" fmla="*/ 29 h 114"/>
                <a:gd name="T34" fmla="*/ 361 w 951"/>
                <a:gd name="T35" fmla="*/ 37 h 114"/>
                <a:gd name="T36" fmla="*/ 322 w 951"/>
                <a:gd name="T37" fmla="*/ 70 h 114"/>
                <a:gd name="T38" fmla="*/ 364 w 951"/>
                <a:gd name="T39" fmla="*/ 86 h 114"/>
                <a:gd name="T40" fmla="*/ 325 w 951"/>
                <a:gd name="T41" fmla="*/ 110 h 114"/>
                <a:gd name="T42" fmla="*/ 352 w 951"/>
                <a:gd name="T43" fmla="*/ 37 h 114"/>
                <a:gd name="T44" fmla="*/ 338 w 951"/>
                <a:gd name="T45" fmla="*/ 80 h 114"/>
                <a:gd name="T46" fmla="*/ 397 w 951"/>
                <a:gd name="T47" fmla="*/ 3 h 114"/>
                <a:gd name="T48" fmla="*/ 389 w 951"/>
                <a:gd name="T49" fmla="*/ 88 h 114"/>
                <a:gd name="T50" fmla="*/ 414 w 951"/>
                <a:gd name="T51" fmla="*/ 44 h 114"/>
                <a:gd name="T52" fmla="*/ 430 w 951"/>
                <a:gd name="T53" fmla="*/ 37 h 114"/>
                <a:gd name="T54" fmla="*/ 460 w 951"/>
                <a:gd name="T55" fmla="*/ 87 h 114"/>
                <a:gd name="T56" fmla="*/ 420 w 951"/>
                <a:gd name="T57" fmla="*/ 41 h 114"/>
                <a:gd name="T58" fmla="*/ 522 w 951"/>
                <a:gd name="T59" fmla="*/ 45 h 114"/>
                <a:gd name="T60" fmla="*/ 502 w 951"/>
                <a:gd name="T61" fmla="*/ 89 h 114"/>
                <a:gd name="T62" fmla="*/ 482 w 951"/>
                <a:gd name="T63" fmla="*/ 54 h 114"/>
                <a:gd name="T64" fmla="*/ 515 w 951"/>
                <a:gd name="T65" fmla="*/ 48 h 114"/>
                <a:gd name="T66" fmla="*/ 559 w 951"/>
                <a:gd name="T67" fmla="*/ 28 h 114"/>
                <a:gd name="T68" fmla="*/ 578 w 951"/>
                <a:gd name="T69" fmla="*/ 85 h 114"/>
                <a:gd name="T70" fmla="*/ 542 w 951"/>
                <a:gd name="T71" fmla="*/ 49 h 114"/>
                <a:gd name="T72" fmla="*/ 541 w 951"/>
                <a:gd name="T73" fmla="*/ 54 h 114"/>
                <a:gd name="T74" fmla="*/ 601 w 951"/>
                <a:gd name="T75" fmla="*/ 56 h 114"/>
                <a:gd name="T76" fmla="*/ 619 w 951"/>
                <a:gd name="T77" fmla="*/ 29 h 114"/>
                <a:gd name="T78" fmla="*/ 594 w 951"/>
                <a:gd name="T79" fmla="*/ 29 h 114"/>
                <a:gd name="T80" fmla="*/ 656 w 951"/>
                <a:gd name="T81" fmla="*/ 30 h 114"/>
                <a:gd name="T82" fmla="*/ 676 w 951"/>
                <a:gd name="T83" fmla="*/ 30 h 114"/>
                <a:gd name="T84" fmla="*/ 747 w 951"/>
                <a:gd name="T85" fmla="*/ 29 h 114"/>
                <a:gd name="T86" fmla="*/ 739 w 951"/>
                <a:gd name="T87" fmla="*/ 70 h 114"/>
                <a:gd name="T88" fmla="*/ 710 w 951"/>
                <a:gd name="T89" fmla="*/ 29 h 114"/>
                <a:gd name="T90" fmla="*/ 733 w 951"/>
                <a:gd name="T91" fmla="*/ 85 h 114"/>
                <a:gd name="T92" fmla="*/ 748 w 951"/>
                <a:gd name="T93" fmla="*/ 74 h 114"/>
                <a:gd name="T94" fmla="*/ 770 w 951"/>
                <a:gd name="T95" fmla="*/ 80 h 114"/>
                <a:gd name="T96" fmla="*/ 778 w 951"/>
                <a:gd name="T97" fmla="*/ 78 h 114"/>
                <a:gd name="T98" fmla="*/ 778 w 951"/>
                <a:gd name="T99" fmla="*/ 13 h 114"/>
                <a:gd name="T100" fmla="*/ 842 w 951"/>
                <a:gd name="T101" fmla="*/ 29 h 114"/>
                <a:gd name="T102" fmla="*/ 814 w 951"/>
                <a:gd name="T103" fmla="*/ 75 h 114"/>
                <a:gd name="T104" fmla="*/ 805 w 951"/>
                <a:gd name="T105" fmla="*/ 66 h 114"/>
                <a:gd name="T106" fmla="*/ 844 w 951"/>
                <a:gd name="T107" fmla="*/ 85 h 114"/>
                <a:gd name="T108" fmla="*/ 868 w 951"/>
                <a:gd name="T109" fmla="*/ 29 h 114"/>
                <a:gd name="T110" fmla="*/ 875 w 951"/>
                <a:gd name="T111" fmla="*/ 56 h 114"/>
                <a:gd name="T112" fmla="*/ 891 w 951"/>
                <a:gd name="T113" fmla="*/ 29 h 114"/>
                <a:gd name="T114" fmla="*/ 951 w 951"/>
                <a:gd name="T115" fmla="*/ 60 h 114"/>
                <a:gd name="T116" fmla="*/ 904 w 951"/>
                <a:gd name="T117" fmla="*/ 45 h 114"/>
                <a:gd name="T118" fmla="*/ 916 w 951"/>
                <a:gd name="T119" fmla="*/ 76 h 114"/>
                <a:gd name="T120" fmla="*/ 935 w 951"/>
                <a:gd name="T121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4">
                  <a:moveTo>
                    <a:pt x="106" y="7"/>
                  </a:moveTo>
                  <a:lnTo>
                    <a:pt x="106" y="7"/>
                  </a:lnTo>
                  <a:lnTo>
                    <a:pt x="99" y="7"/>
                  </a:lnTo>
                  <a:lnTo>
                    <a:pt x="87" y="49"/>
                  </a:lnTo>
                  <a:cubicBezTo>
                    <a:pt x="86" y="53"/>
                    <a:pt x="85" y="55"/>
                    <a:pt x="85" y="57"/>
                  </a:cubicBezTo>
                  <a:cubicBezTo>
                    <a:pt x="84" y="59"/>
                    <a:pt x="84" y="61"/>
                    <a:pt x="83" y="63"/>
                  </a:cubicBezTo>
                  <a:cubicBezTo>
                    <a:pt x="83" y="64"/>
                    <a:pt x="82" y="66"/>
                    <a:pt x="82" y="67"/>
                  </a:cubicBezTo>
                  <a:cubicBezTo>
                    <a:pt x="82" y="68"/>
                    <a:pt x="81" y="70"/>
                    <a:pt x="81" y="72"/>
                  </a:cubicBezTo>
                  <a:cubicBezTo>
                    <a:pt x="81" y="73"/>
                    <a:pt x="80" y="74"/>
                    <a:pt x="80" y="76"/>
                  </a:cubicBezTo>
                  <a:cubicBezTo>
                    <a:pt x="80" y="77"/>
                    <a:pt x="80" y="78"/>
                    <a:pt x="79" y="79"/>
                  </a:cubicBezTo>
                  <a:cubicBezTo>
                    <a:pt x="79" y="80"/>
                    <a:pt x="79" y="81"/>
                    <a:pt x="79" y="81"/>
                  </a:cubicBezTo>
                  <a:cubicBezTo>
                    <a:pt x="79" y="82"/>
                    <a:pt x="79" y="83"/>
                    <a:pt x="79" y="84"/>
                  </a:cubicBezTo>
                  <a:cubicBezTo>
                    <a:pt x="79" y="82"/>
                    <a:pt x="79" y="80"/>
                    <a:pt x="78" y="78"/>
                  </a:cubicBezTo>
                  <a:cubicBezTo>
                    <a:pt x="78" y="76"/>
                    <a:pt x="78" y="74"/>
                    <a:pt x="77" y="72"/>
                  </a:cubicBezTo>
                  <a:cubicBezTo>
                    <a:pt x="76" y="70"/>
                    <a:pt x="76" y="67"/>
                    <a:pt x="75" y="63"/>
                  </a:cubicBezTo>
                  <a:cubicBezTo>
                    <a:pt x="74" y="60"/>
                    <a:pt x="72" y="55"/>
                    <a:pt x="71" y="49"/>
                  </a:cubicBezTo>
                  <a:lnTo>
                    <a:pt x="58" y="7"/>
                  </a:lnTo>
                  <a:lnTo>
                    <a:pt x="49" y="7"/>
                  </a:lnTo>
                  <a:lnTo>
                    <a:pt x="37" y="49"/>
                  </a:lnTo>
                  <a:cubicBezTo>
                    <a:pt x="35" y="55"/>
                    <a:pt x="34" y="60"/>
                    <a:pt x="33" y="63"/>
                  </a:cubicBezTo>
                  <a:cubicBezTo>
                    <a:pt x="32" y="67"/>
                    <a:pt x="31" y="70"/>
                    <a:pt x="31" y="72"/>
                  </a:cubicBezTo>
                  <a:cubicBezTo>
                    <a:pt x="30" y="74"/>
                    <a:pt x="30" y="76"/>
                    <a:pt x="29" y="78"/>
                  </a:cubicBezTo>
                  <a:cubicBezTo>
                    <a:pt x="29" y="80"/>
                    <a:pt x="29" y="81"/>
                    <a:pt x="29" y="83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27" y="76"/>
                    <a:pt x="27" y="74"/>
                    <a:pt x="26" y="72"/>
                  </a:cubicBezTo>
                  <a:cubicBezTo>
                    <a:pt x="25" y="69"/>
                    <a:pt x="25" y="66"/>
                    <a:pt x="24" y="63"/>
                  </a:cubicBezTo>
                  <a:cubicBezTo>
                    <a:pt x="23" y="59"/>
                    <a:pt x="22" y="55"/>
                    <a:pt x="20" y="50"/>
                  </a:cubicBezTo>
                  <a:lnTo>
                    <a:pt x="8" y="7"/>
                  </a:lnTo>
                  <a:lnTo>
                    <a:pt x="0" y="7"/>
                  </a:lnTo>
                  <a:lnTo>
                    <a:pt x="23" y="87"/>
                  </a:lnTo>
                  <a:lnTo>
                    <a:pt x="33" y="87"/>
                  </a:lnTo>
                  <a:lnTo>
                    <a:pt x="48" y="34"/>
                  </a:lnTo>
                  <a:cubicBezTo>
                    <a:pt x="49" y="31"/>
                    <a:pt x="49" y="28"/>
                    <a:pt x="50" y="26"/>
                  </a:cubicBezTo>
                  <a:cubicBezTo>
                    <a:pt x="51" y="24"/>
                    <a:pt x="51" y="22"/>
                    <a:pt x="52" y="20"/>
                  </a:cubicBezTo>
                  <a:cubicBezTo>
                    <a:pt x="52" y="18"/>
                    <a:pt x="52" y="17"/>
                    <a:pt x="53" y="15"/>
                  </a:cubicBezTo>
                  <a:cubicBezTo>
                    <a:pt x="53" y="14"/>
                    <a:pt x="53" y="13"/>
                    <a:pt x="53" y="11"/>
                  </a:cubicBezTo>
                  <a:cubicBezTo>
                    <a:pt x="53" y="13"/>
                    <a:pt x="53" y="14"/>
                    <a:pt x="54" y="16"/>
                  </a:cubicBezTo>
                  <a:cubicBezTo>
                    <a:pt x="55" y="17"/>
                    <a:pt x="54" y="18"/>
                    <a:pt x="55" y="20"/>
                  </a:cubicBezTo>
                  <a:cubicBezTo>
                    <a:pt x="55" y="22"/>
                    <a:pt x="56" y="24"/>
                    <a:pt x="56" y="26"/>
                  </a:cubicBezTo>
                  <a:cubicBezTo>
                    <a:pt x="57" y="28"/>
                    <a:pt x="58" y="31"/>
                    <a:pt x="59" y="34"/>
                  </a:cubicBezTo>
                  <a:lnTo>
                    <a:pt x="74" y="87"/>
                  </a:lnTo>
                  <a:lnTo>
                    <a:pt x="84" y="87"/>
                  </a:lnTo>
                  <a:lnTo>
                    <a:pt x="106" y="7"/>
                  </a:lnTo>
                  <a:close/>
                  <a:moveTo>
                    <a:pt x="159" y="60"/>
                  </a:moveTo>
                  <a:lnTo>
                    <a:pt x="159" y="60"/>
                  </a:lnTo>
                  <a:lnTo>
                    <a:pt x="159" y="52"/>
                  </a:lnTo>
                  <a:cubicBezTo>
                    <a:pt x="159" y="50"/>
                    <a:pt x="159" y="48"/>
                    <a:pt x="158" y="45"/>
                  </a:cubicBezTo>
                  <a:cubicBezTo>
                    <a:pt x="157" y="40"/>
                    <a:pt x="154" y="36"/>
                    <a:pt x="150" y="32"/>
                  </a:cubicBezTo>
                  <a:cubicBezTo>
                    <a:pt x="146" y="29"/>
                    <a:pt x="141" y="28"/>
                    <a:pt x="136" y="28"/>
                  </a:cubicBezTo>
                  <a:cubicBezTo>
                    <a:pt x="133" y="28"/>
                    <a:pt x="129" y="28"/>
                    <a:pt x="126" y="30"/>
                  </a:cubicBezTo>
                  <a:cubicBezTo>
                    <a:pt x="123" y="31"/>
                    <a:pt x="120" y="33"/>
                    <a:pt x="118" y="36"/>
                  </a:cubicBezTo>
                  <a:cubicBezTo>
                    <a:pt x="115" y="39"/>
                    <a:pt x="114" y="42"/>
                    <a:pt x="112" y="45"/>
                  </a:cubicBezTo>
                  <a:cubicBezTo>
                    <a:pt x="111" y="49"/>
                    <a:pt x="111" y="53"/>
                    <a:pt x="111" y="58"/>
                  </a:cubicBezTo>
                  <a:cubicBezTo>
                    <a:pt x="110" y="66"/>
                    <a:pt x="113" y="74"/>
                    <a:pt x="118" y="81"/>
                  </a:cubicBezTo>
                  <a:cubicBezTo>
                    <a:pt x="123" y="86"/>
                    <a:pt x="131" y="89"/>
                    <a:pt x="139" y="89"/>
                  </a:cubicBezTo>
                  <a:cubicBezTo>
                    <a:pt x="141" y="89"/>
                    <a:pt x="144" y="89"/>
                    <a:pt x="147" y="88"/>
                  </a:cubicBezTo>
                  <a:cubicBezTo>
                    <a:pt x="150" y="87"/>
                    <a:pt x="152" y="87"/>
                    <a:pt x="155" y="85"/>
                  </a:cubicBezTo>
                  <a:lnTo>
                    <a:pt x="155" y="78"/>
                  </a:lnTo>
                  <a:cubicBezTo>
                    <a:pt x="150" y="81"/>
                    <a:pt x="144" y="83"/>
                    <a:pt x="139" y="83"/>
                  </a:cubicBezTo>
                  <a:cubicBezTo>
                    <a:pt x="133" y="83"/>
                    <a:pt x="128" y="81"/>
                    <a:pt x="124" y="76"/>
                  </a:cubicBezTo>
                  <a:cubicBezTo>
                    <a:pt x="120" y="72"/>
                    <a:pt x="118" y="66"/>
                    <a:pt x="118" y="60"/>
                  </a:cubicBezTo>
                  <a:lnTo>
                    <a:pt x="159" y="60"/>
                  </a:lnTo>
                  <a:close/>
                  <a:moveTo>
                    <a:pt x="118" y="54"/>
                  </a:moveTo>
                  <a:lnTo>
                    <a:pt x="118" y="54"/>
                  </a:lnTo>
                  <a:cubicBezTo>
                    <a:pt x="118" y="53"/>
                    <a:pt x="118" y="51"/>
                    <a:pt x="119" y="49"/>
                  </a:cubicBezTo>
                  <a:cubicBezTo>
                    <a:pt x="119" y="48"/>
                    <a:pt x="120" y="46"/>
                    <a:pt x="120" y="45"/>
                  </a:cubicBezTo>
                  <a:cubicBezTo>
                    <a:pt x="122" y="42"/>
                    <a:pt x="124" y="39"/>
                    <a:pt x="127" y="37"/>
                  </a:cubicBezTo>
                  <a:cubicBezTo>
                    <a:pt x="132" y="34"/>
                    <a:pt x="139" y="34"/>
                    <a:pt x="144" y="37"/>
                  </a:cubicBezTo>
                  <a:cubicBezTo>
                    <a:pt x="146" y="39"/>
                    <a:pt x="148" y="41"/>
                    <a:pt x="150" y="44"/>
                  </a:cubicBezTo>
                  <a:cubicBezTo>
                    <a:pt x="150" y="45"/>
                    <a:pt x="151" y="47"/>
                    <a:pt x="151" y="49"/>
                  </a:cubicBezTo>
                  <a:cubicBezTo>
                    <a:pt x="151" y="51"/>
                    <a:pt x="152" y="53"/>
                    <a:pt x="152" y="55"/>
                  </a:cubicBezTo>
                  <a:lnTo>
                    <a:pt x="118" y="54"/>
                  </a:lnTo>
                  <a:close/>
                  <a:moveTo>
                    <a:pt x="248" y="60"/>
                  </a:moveTo>
                  <a:lnTo>
                    <a:pt x="248" y="60"/>
                  </a:lnTo>
                  <a:lnTo>
                    <a:pt x="248" y="52"/>
                  </a:lnTo>
                  <a:cubicBezTo>
                    <a:pt x="248" y="50"/>
                    <a:pt x="247" y="48"/>
                    <a:pt x="247" y="45"/>
                  </a:cubicBezTo>
                  <a:cubicBezTo>
                    <a:pt x="246" y="40"/>
                    <a:pt x="243" y="36"/>
                    <a:pt x="239" y="32"/>
                  </a:cubicBezTo>
                  <a:cubicBezTo>
                    <a:pt x="235" y="29"/>
                    <a:pt x="230" y="28"/>
                    <a:pt x="225" y="28"/>
                  </a:cubicBezTo>
                  <a:cubicBezTo>
                    <a:pt x="221" y="28"/>
                    <a:pt x="218" y="28"/>
                    <a:pt x="214" y="30"/>
                  </a:cubicBezTo>
                  <a:cubicBezTo>
                    <a:pt x="211" y="31"/>
                    <a:pt x="208" y="33"/>
                    <a:pt x="206" y="36"/>
                  </a:cubicBezTo>
                  <a:cubicBezTo>
                    <a:pt x="204" y="39"/>
                    <a:pt x="202" y="42"/>
                    <a:pt x="201" y="45"/>
                  </a:cubicBezTo>
                  <a:cubicBezTo>
                    <a:pt x="200" y="49"/>
                    <a:pt x="199" y="53"/>
                    <a:pt x="199" y="58"/>
                  </a:cubicBezTo>
                  <a:cubicBezTo>
                    <a:pt x="199" y="66"/>
                    <a:pt x="201" y="74"/>
                    <a:pt x="207" y="81"/>
                  </a:cubicBezTo>
                  <a:cubicBezTo>
                    <a:pt x="212" y="86"/>
                    <a:pt x="219" y="89"/>
                    <a:pt x="227" y="89"/>
                  </a:cubicBezTo>
                  <a:cubicBezTo>
                    <a:pt x="230" y="89"/>
                    <a:pt x="233" y="89"/>
                    <a:pt x="236" y="88"/>
                  </a:cubicBezTo>
                  <a:cubicBezTo>
                    <a:pt x="238" y="87"/>
                    <a:pt x="241" y="87"/>
                    <a:pt x="244" y="85"/>
                  </a:cubicBezTo>
                  <a:lnTo>
                    <a:pt x="244" y="78"/>
                  </a:lnTo>
                  <a:cubicBezTo>
                    <a:pt x="239" y="81"/>
                    <a:pt x="233" y="83"/>
                    <a:pt x="227" y="83"/>
                  </a:cubicBezTo>
                  <a:cubicBezTo>
                    <a:pt x="222" y="83"/>
                    <a:pt x="216" y="81"/>
                    <a:pt x="213" y="76"/>
                  </a:cubicBezTo>
                  <a:cubicBezTo>
                    <a:pt x="209" y="72"/>
                    <a:pt x="207" y="66"/>
                    <a:pt x="207" y="60"/>
                  </a:cubicBezTo>
                  <a:lnTo>
                    <a:pt x="248" y="60"/>
                  </a:lnTo>
                  <a:close/>
                  <a:moveTo>
                    <a:pt x="207" y="54"/>
                  </a:moveTo>
                  <a:lnTo>
                    <a:pt x="207" y="54"/>
                  </a:lnTo>
                  <a:cubicBezTo>
                    <a:pt x="207" y="53"/>
                    <a:pt x="207" y="51"/>
                    <a:pt x="207" y="49"/>
                  </a:cubicBezTo>
                  <a:cubicBezTo>
                    <a:pt x="208" y="48"/>
                    <a:pt x="208" y="46"/>
                    <a:pt x="209" y="45"/>
                  </a:cubicBezTo>
                  <a:cubicBezTo>
                    <a:pt x="210" y="42"/>
                    <a:pt x="213" y="39"/>
                    <a:pt x="215" y="37"/>
                  </a:cubicBezTo>
                  <a:cubicBezTo>
                    <a:pt x="218" y="35"/>
                    <a:pt x="221" y="34"/>
                    <a:pt x="225" y="34"/>
                  </a:cubicBezTo>
                  <a:cubicBezTo>
                    <a:pt x="227" y="34"/>
                    <a:pt x="230" y="35"/>
                    <a:pt x="233" y="37"/>
                  </a:cubicBezTo>
                  <a:cubicBezTo>
                    <a:pt x="235" y="38"/>
                    <a:pt x="237" y="41"/>
                    <a:pt x="239" y="43"/>
                  </a:cubicBezTo>
                  <a:cubicBezTo>
                    <a:pt x="239" y="45"/>
                    <a:pt x="240" y="47"/>
                    <a:pt x="240" y="48"/>
                  </a:cubicBezTo>
                  <a:cubicBezTo>
                    <a:pt x="240" y="50"/>
                    <a:pt x="241" y="52"/>
                    <a:pt x="241" y="54"/>
                  </a:cubicBezTo>
                  <a:lnTo>
                    <a:pt x="207" y="54"/>
                  </a:lnTo>
                  <a:close/>
                  <a:moveTo>
                    <a:pt x="260" y="29"/>
                  </a:moveTo>
                  <a:lnTo>
                    <a:pt x="260" y="29"/>
                  </a:lnTo>
                  <a:lnTo>
                    <a:pt x="260" y="33"/>
                  </a:lnTo>
                  <a:lnTo>
                    <a:pt x="260" y="38"/>
                  </a:lnTo>
                  <a:lnTo>
                    <a:pt x="260" y="42"/>
                  </a:lnTo>
                  <a:lnTo>
                    <a:pt x="260" y="47"/>
                  </a:lnTo>
                  <a:lnTo>
                    <a:pt x="260" y="51"/>
                  </a:lnTo>
                  <a:lnTo>
                    <a:pt x="260" y="88"/>
                  </a:lnTo>
                  <a:lnTo>
                    <a:pt x="267" y="88"/>
                  </a:lnTo>
                  <a:lnTo>
                    <a:pt x="267" y="59"/>
                  </a:lnTo>
                  <a:cubicBezTo>
                    <a:pt x="267" y="56"/>
                    <a:pt x="267" y="53"/>
                    <a:pt x="268" y="50"/>
                  </a:cubicBezTo>
                  <a:cubicBezTo>
                    <a:pt x="268" y="48"/>
                    <a:pt x="269" y="45"/>
                    <a:pt x="270" y="44"/>
                  </a:cubicBezTo>
                  <a:cubicBezTo>
                    <a:pt x="271" y="41"/>
                    <a:pt x="273" y="39"/>
                    <a:pt x="276" y="37"/>
                  </a:cubicBezTo>
                  <a:cubicBezTo>
                    <a:pt x="279" y="35"/>
                    <a:pt x="282" y="35"/>
                    <a:pt x="285" y="35"/>
                  </a:cubicBezTo>
                  <a:cubicBezTo>
                    <a:pt x="287" y="35"/>
                    <a:pt x="290" y="35"/>
                    <a:pt x="292" y="37"/>
                  </a:cubicBezTo>
                  <a:cubicBezTo>
                    <a:pt x="294" y="38"/>
                    <a:pt x="296" y="40"/>
                    <a:pt x="297" y="42"/>
                  </a:cubicBezTo>
                  <a:lnTo>
                    <a:pt x="298" y="44"/>
                  </a:lnTo>
                  <a:cubicBezTo>
                    <a:pt x="298" y="45"/>
                    <a:pt x="298" y="47"/>
                    <a:pt x="298" y="48"/>
                  </a:cubicBezTo>
                  <a:lnTo>
                    <a:pt x="298" y="52"/>
                  </a:lnTo>
                  <a:lnTo>
                    <a:pt x="298" y="87"/>
                  </a:lnTo>
                  <a:lnTo>
                    <a:pt x="307" y="87"/>
                  </a:lnTo>
                  <a:lnTo>
                    <a:pt x="307" y="58"/>
                  </a:lnTo>
                  <a:lnTo>
                    <a:pt x="307" y="52"/>
                  </a:lnTo>
                  <a:lnTo>
                    <a:pt x="307" y="47"/>
                  </a:lnTo>
                  <a:cubicBezTo>
                    <a:pt x="307" y="46"/>
                    <a:pt x="306" y="45"/>
                    <a:pt x="306" y="43"/>
                  </a:cubicBezTo>
                  <a:cubicBezTo>
                    <a:pt x="306" y="42"/>
                    <a:pt x="306" y="41"/>
                    <a:pt x="305" y="41"/>
                  </a:cubicBezTo>
                  <a:cubicBezTo>
                    <a:pt x="304" y="37"/>
                    <a:pt x="302" y="33"/>
                    <a:pt x="298" y="31"/>
                  </a:cubicBezTo>
                  <a:cubicBezTo>
                    <a:pt x="295" y="29"/>
                    <a:pt x="291" y="28"/>
                    <a:pt x="287" y="28"/>
                  </a:cubicBezTo>
                  <a:cubicBezTo>
                    <a:pt x="283" y="28"/>
                    <a:pt x="279" y="29"/>
                    <a:pt x="275" y="31"/>
                  </a:cubicBezTo>
                  <a:cubicBezTo>
                    <a:pt x="272" y="34"/>
                    <a:pt x="269" y="37"/>
                    <a:pt x="267" y="41"/>
                  </a:cubicBezTo>
                  <a:lnTo>
                    <a:pt x="267" y="38"/>
                  </a:lnTo>
                  <a:lnTo>
                    <a:pt x="267" y="33"/>
                  </a:lnTo>
                  <a:lnTo>
                    <a:pt x="267" y="29"/>
                  </a:lnTo>
                  <a:lnTo>
                    <a:pt x="260" y="29"/>
                  </a:lnTo>
                  <a:close/>
                  <a:moveTo>
                    <a:pt x="370" y="29"/>
                  </a:moveTo>
                  <a:lnTo>
                    <a:pt x="370" y="29"/>
                  </a:lnTo>
                  <a:lnTo>
                    <a:pt x="363" y="29"/>
                  </a:lnTo>
                  <a:lnTo>
                    <a:pt x="363" y="33"/>
                  </a:lnTo>
                  <a:cubicBezTo>
                    <a:pt x="363" y="34"/>
                    <a:pt x="363" y="34"/>
                    <a:pt x="363" y="35"/>
                  </a:cubicBezTo>
                  <a:cubicBezTo>
                    <a:pt x="363" y="36"/>
                    <a:pt x="363" y="37"/>
                    <a:pt x="363" y="38"/>
                  </a:cubicBezTo>
                  <a:lnTo>
                    <a:pt x="363" y="40"/>
                  </a:lnTo>
                  <a:cubicBezTo>
                    <a:pt x="362" y="39"/>
                    <a:pt x="362" y="38"/>
                    <a:pt x="361" y="37"/>
                  </a:cubicBezTo>
                  <a:lnTo>
                    <a:pt x="359" y="35"/>
                  </a:lnTo>
                  <a:cubicBezTo>
                    <a:pt x="358" y="33"/>
                    <a:pt x="355" y="31"/>
                    <a:pt x="353" y="30"/>
                  </a:cubicBezTo>
                  <a:cubicBezTo>
                    <a:pt x="350" y="29"/>
                    <a:pt x="346" y="28"/>
                    <a:pt x="343" y="28"/>
                  </a:cubicBezTo>
                  <a:cubicBezTo>
                    <a:pt x="340" y="28"/>
                    <a:pt x="337" y="29"/>
                    <a:pt x="335" y="31"/>
                  </a:cubicBezTo>
                  <a:cubicBezTo>
                    <a:pt x="332" y="32"/>
                    <a:pt x="329" y="34"/>
                    <a:pt x="327" y="37"/>
                  </a:cubicBezTo>
                  <a:cubicBezTo>
                    <a:pt x="325" y="39"/>
                    <a:pt x="323" y="42"/>
                    <a:pt x="322" y="46"/>
                  </a:cubicBezTo>
                  <a:cubicBezTo>
                    <a:pt x="321" y="50"/>
                    <a:pt x="320" y="54"/>
                    <a:pt x="320" y="58"/>
                  </a:cubicBezTo>
                  <a:cubicBezTo>
                    <a:pt x="320" y="62"/>
                    <a:pt x="321" y="66"/>
                    <a:pt x="322" y="70"/>
                  </a:cubicBezTo>
                  <a:cubicBezTo>
                    <a:pt x="323" y="74"/>
                    <a:pt x="325" y="77"/>
                    <a:pt x="327" y="80"/>
                  </a:cubicBezTo>
                  <a:cubicBezTo>
                    <a:pt x="329" y="82"/>
                    <a:pt x="332" y="85"/>
                    <a:pt x="335" y="86"/>
                  </a:cubicBezTo>
                  <a:cubicBezTo>
                    <a:pt x="338" y="88"/>
                    <a:pt x="341" y="88"/>
                    <a:pt x="345" y="88"/>
                  </a:cubicBezTo>
                  <a:cubicBezTo>
                    <a:pt x="349" y="88"/>
                    <a:pt x="353" y="87"/>
                    <a:pt x="357" y="84"/>
                  </a:cubicBezTo>
                  <a:cubicBezTo>
                    <a:pt x="360" y="82"/>
                    <a:pt x="363" y="78"/>
                    <a:pt x="364" y="74"/>
                  </a:cubicBezTo>
                  <a:lnTo>
                    <a:pt x="364" y="77"/>
                  </a:lnTo>
                  <a:lnTo>
                    <a:pt x="364" y="79"/>
                  </a:lnTo>
                  <a:lnTo>
                    <a:pt x="364" y="86"/>
                  </a:lnTo>
                  <a:cubicBezTo>
                    <a:pt x="364" y="87"/>
                    <a:pt x="364" y="89"/>
                    <a:pt x="364" y="90"/>
                  </a:cubicBezTo>
                  <a:cubicBezTo>
                    <a:pt x="364" y="92"/>
                    <a:pt x="363" y="93"/>
                    <a:pt x="363" y="94"/>
                  </a:cubicBezTo>
                  <a:cubicBezTo>
                    <a:pt x="363" y="94"/>
                    <a:pt x="363" y="95"/>
                    <a:pt x="362" y="96"/>
                  </a:cubicBezTo>
                  <a:cubicBezTo>
                    <a:pt x="361" y="99"/>
                    <a:pt x="358" y="102"/>
                    <a:pt x="355" y="103"/>
                  </a:cubicBezTo>
                  <a:cubicBezTo>
                    <a:pt x="352" y="105"/>
                    <a:pt x="348" y="106"/>
                    <a:pt x="344" y="106"/>
                  </a:cubicBezTo>
                  <a:cubicBezTo>
                    <a:pt x="342" y="106"/>
                    <a:pt x="339" y="106"/>
                    <a:pt x="336" y="105"/>
                  </a:cubicBezTo>
                  <a:cubicBezTo>
                    <a:pt x="332" y="104"/>
                    <a:pt x="329" y="103"/>
                    <a:pt x="325" y="102"/>
                  </a:cubicBezTo>
                  <a:lnTo>
                    <a:pt x="325" y="110"/>
                  </a:lnTo>
                  <a:cubicBezTo>
                    <a:pt x="328" y="111"/>
                    <a:pt x="331" y="112"/>
                    <a:pt x="334" y="113"/>
                  </a:cubicBezTo>
                  <a:cubicBezTo>
                    <a:pt x="337" y="113"/>
                    <a:pt x="340" y="113"/>
                    <a:pt x="343" y="113"/>
                  </a:cubicBezTo>
                  <a:cubicBezTo>
                    <a:pt x="350" y="114"/>
                    <a:pt x="357" y="111"/>
                    <a:pt x="362" y="106"/>
                  </a:cubicBezTo>
                  <a:cubicBezTo>
                    <a:pt x="365" y="104"/>
                    <a:pt x="367" y="100"/>
                    <a:pt x="368" y="97"/>
                  </a:cubicBezTo>
                  <a:cubicBezTo>
                    <a:pt x="369" y="93"/>
                    <a:pt x="370" y="89"/>
                    <a:pt x="370" y="84"/>
                  </a:cubicBezTo>
                  <a:lnTo>
                    <a:pt x="370" y="76"/>
                  </a:lnTo>
                  <a:lnTo>
                    <a:pt x="370" y="29"/>
                  </a:lnTo>
                  <a:close/>
                  <a:moveTo>
                    <a:pt x="352" y="37"/>
                  </a:moveTo>
                  <a:lnTo>
                    <a:pt x="352" y="37"/>
                  </a:lnTo>
                  <a:cubicBezTo>
                    <a:pt x="355" y="39"/>
                    <a:pt x="357" y="41"/>
                    <a:pt x="359" y="43"/>
                  </a:cubicBezTo>
                  <a:cubicBezTo>
                    <a:pt x="362" y="48"/>
                    <a:pt x="363" y="53"/>
                    <a:pt x="363" y="58"/>
                  </a:cubicBezTo>
                  <a:cubicBezTo>
                    <a:pt x="363" y="61"/>
                    <a:pt x="363" y="65"/>
                    <a:pt x="362" y="68"/>
                  </a:cubicBezTo>
                  <a:cubicBezTo>
                    <a:pt x="361" y="70"/>
                    <a:pt x="360" y="73"/>
                    <a:pt x="358" y="75"/>
                  </a:cubicBezTo>
                  <a:cubicBezTo>
                    <a:pt x="356" y="77"/>
                    <a:pt x="354" y="79"/>
                    <a:pt x="352" y="80"/>
                  </a:cubicBezTo>
                  <a:cubicBezTo>
                    <a:pt x="350" y="81"/>
                    <a:pt x="347" y="82"/>
                    <a:pt x="345" y="82"/>
                  </a:cubicBezTo>
                  <a:cubicBezTo>
                    <a:pt x="342" y="82"/>
                    <a:pt x="340" y="81"/>
                    <a:pt x="338" y="80"/>
                  </a:cubicBezTo>
                  <a:cubicBezTo>
                    <a:pt x="336" y="79"/>
                    <a:pt x="334" y="77"/>
                    <a:pt x="332" y="75"/>
                  </a:cubicBezTo>
                  <a:cubicBezTo>
                    <a:pt x="331" y="73"/>
                    <a:pt x="329" y="70"/>
                    <a:pt x="329" y="68"/>
                  </a:cubicBezTo>
                  <a:cubicBezTo>
                    <a:pt x="328" y="64"/>
                    <a:pt x="327" y="61"/>
                    <a:pt x="327" y="58"/>
                  </a:cubicBezTo>
                  <a:cubicBezTo>
                    <a:pt x="327" y="52"/>
                    <a:pt x="329" y="46"/>
                    <a:pt x="332" y="41"/>
                  </a:cubicBezTo>
                  <a:cubicBezTo>
                    <a:pt x="335" y="37"/>
                    <a:pt x="340" y="35"/>
                    <a:pt x="345" y="35"/>
                  </a:cubicBezTo>
                  <a:cubicBezTo>
                    <a:pt x="347" y="35"/>
                    <a:pt x="350" y="35"/>
                    <a:pt x="352" y="37"/>
                  </a:cubicBezTo>
                  <a:close/>
                  <a:moveTo>
                    <a:pt x="397" y="3"/>
                  </a:moveTo>
                  <a:lnTo>
                    <a:pt x="397" y="3"/>
                  </a:lnTo>
                  <a:lnTo>
                    <a:pt x="388" y="3"/>
                  </a:lnTo>
                  <a:lnTo>
                    <a:pt x="388" y="13"/>
                  </a:lnTo>
                  <a:lnTo>
                    <a:pt x="397" y="13"/>
                  </a:lnTo>
                  <a:lnTo>
                    <a:pt x="397" y="3"/>
                  </a:lnTo>
                  <a:close/>
                  <a:moveTo>
                    <a:pt x="396" y="29"/>
                  </a:moveTo>
                  <a:lnTo>
                    <a:pt x="396" y="29"/>
                  </a:lnTo>
                  <a:lnTo>
                    <a:pt x="389" y="29"/>
                  </a:lnTo>
                  <a:lnTo>
                    <a:pt x="389" y="88"/>
                  </a:lnTo>
                  <a:lnTo>
                    <a:pt x="396" y="88"/>
                  </a:lnTo>
                  <a:lnTo>
                    <a:pt x="396" y="29"/>
                  </a:lnTo>
                  <a:close/>
                  <a:moveTo>
                    <a:pt x="414" y="29"/>
                  </a:moveTo>
                  <a:lnTo>
                    <a:pt x="414" y="29"/>
                  </a:lnTo>
                  <a:lnTo>
                    <a:pt x="414" y="33"/>
                  </a:lnTo>
                  <a:lnTo>
                    <a:pt x="414" y="38"/>
                  </a:lnTo>
                  <a:lnTo>
                    <a:pt x="414" y="42"/>
                  </a:lnTo>
                  <a:lnTo>
                    <a:pt x="414" y="44"/>
                  </a:lnTo>
                  <a:lnTo>
                    <a:pt x="414" y="46"/>
                  </a:lnTo>
                  <a:cubicBezTo>
                    <a:pt x="414" y="46"/>
                    <a:pt x="414" y="47"/>
                    <a:pt x="414" y="48"/>
                  </a:cubicBezTo>
                  <a:lnTo>
                    <a:pt x="414" y="88"/>
                  </a:lnTo>
                  <a:lnTo>
                    <a:pt x="421" y="88"/>
                  </a:lnTo>
                  <a:lnTo>
                    <a:pt x="421" y="59"/>
                  </a:lnTo>
                  <a:cubicBezTo>
                    <a:pt x="421" y="56"/>
                    <a:pt x="421" y="53"/>
                    <a:pt x="422" y="50"/>
                  </a:cubicBezTo>
                  <a:cubicBezTo>
                    <a:pt x="422" y="48"/>
                    <a:pt x="423" y="45"/>
                    <a:pt x="424" y="44"/>
                  </a:cubicBezTo>
                  <a:cubicBezTo>
                    <a:pt x="426" y="41"/>
                    <a:pt x="428" y="39"/>
                    <a:pt x="430" y="37"/>
                  </a:cubicBezTo>
                  <a:cubicBezTo>
                    <a:pt x="433" y="35"/>
                    <a:pt x="436" y="35"/>
                    <a:pt x="439" y="35"/>
                  </a:cubicBezTo>
                  <a:cubicBezTo>
                    <a:pt x="444" y="34"/>
                    <a:pt x="449" y="37"/>
                    <a:pt x="451" y="42"/>
                  </a:cubicBezTo>
                  <a:lnTo>
                    <a:pt x="452" y="44"/>
                  </a:lnTo>
                  <a:cubicBezTo>
                    <a:pt x="452" y="45"/>
                    <a:pt x="452" y="46"/>
                    <a:pt x="452" y="48"/>
                  </a:cubicBezTo>
                  <a:cubicBezTo>
                    <a:pt x="452" y="49"/>
                    <a:pt x="452" y="50"/>
                    <a:pt x="452" y="52"/>
                  </a:cubicBezTo>
                  <a:lnTo>
                    <a:pt x="452" y="58"/>
                  </a:lnTo>
                  <a:lnTo>
                    <a:pt x="452" y="87"/>
                  </a:lnTo>
                  <a:lnTo>
                    <a:pt x="460" y="87"/>
                  </a:lnTo>
                  <a:lnTo>
                    <a:pt x="460" y="52"/>
                  </a:lnTo>
                  <a:lnTo>
                    <a:pt x="460" y="47"/>
                  </a:lnTo>
                  <a:cubicBezTo>
                    <a:pt x="460" y="46"/>
                    <a:pt x="459" y="45"/>
                    <a:pt x="459" y="43"/>
                  </a:cubicBezTo>
                  <a:lnTo>
                    <a:pt x="458" y="41"/>
                  </a:lnTo>
                  <a:cubicBezTo>
                    <a:pt x="457" y="37"/>
                    <a:pt x="455" y="33"/>
                    <a:pt x="451" y="31"/>
                  </a:cubicBezTo>
                  <a:cubicBezTo>
                    <a:pt x="448" y="29"/>
                    <a:pt x="444" y="28"/>
                    <a:pt x="440" y="28"/>
                  </a:cubicBezTo>
                  <a:cubicBezTo>
                    <a:pt x="436" y="28"/>
                    <a:pt x="432" y="29"/>
                    <a:pt x="428" y="31"/>
                  </a:cubicBezTo>
                  <a:cubicBezTo>
                    <a:pt x="425" y="34"/>
                    <a:pt x="422" y="37"/>
                    <a:pt x="420" y="41"/>
                  </a:cubicBezTo>
                  <a:cubicBezTo>
                    <a:pt x="420" y="40"/>
                    <a:pt x="420" y="39"/>
                    <a:pt x="420" y="38"/>
                  </a:cubicBezTo>
                  <a:lnTo>
                    <a:pt x="420" y="33"/>
                  </a:lnTo>
                  <a:cubicBezTo>
                    <a:pt x="420" y="32"/>
                    <a:pt x="420" y="30"/>
                    <a:pt x="420" y="29"/>
                  </a:cubicBezTo>
                  <a:lnTo>
                    <a:pt x="414" y="29"/>
                  </a:lnTo>
                  <a:close/>
                  <a:moveTo>
                    <a:pt x="523" y="60"/>
                  </a:moveTo>
                  <a:lnTo>
                    <a:pt x="523" y="60"/>
                  </a:lnTo>
                  <a:lnTo>
                    <a:pt x="523" y="52"/>
                  </a:lnTo>
                  <a:cubicBezTo>
                    <a:pt x="523" y="50"/>
                    <a:pt x="522" y="48"/>
                    <a:pt x="522" y="45"/>
                  </a:cubicBezTo>
                  <a:cubicBezTo>
                    <a:pt x="521" y="40"/>
                    <a:pt x="518" y="36"/>
                    <a:pt x="514" y="32"/>
                  </a:cubicBezTo>
                  <a:cubicBezTo>
                    <a:pt x="510" y="29"/>
                    <a:pt x="505" y="28"/>
                    <a:pt x="500" y="28"/>
                  </a:cubicBezTo>
                  <a:cubicBezTo>
                    <a:pt x="496" y="28"/>
                    <a:pt x="493" y="28"/>
                    <a:pt x="489" y="30"/>
                  </a:cubicBezTo>
                  <a:cubicBezTo>
                    <a:pt x="486" y="31"/>
                    <a:pt x="483" y="33"/>
                    <a:pt x="481" y="36"/>
                  </a:cubicBezTo>
                  <a:cubicBezTo>
                    <a:pt x="479" y="39"/>
                    <a:pt x="477" y="42"/>
                    <a:pt x="476" y="45"/>
                  </a:cubicBezTo>
                  <a:cubicBezTo>
                    <a:pt x="475" y="49"/>
                    <a:pt x="474" y="53"/>
                    <a:pt x="474" y="58"/>
                  </a:cubicBezTo>
                  <a:cubicBezTo>
                    <a:pt x="474" y="66"/>
                    <a:pt x="476" y="74"/>
                    <a:pt x="482" y="81"/>
                  </a:cubicBezTo>
                  <a:cubicBezTo>
                    <a:pt x="487" y="86"/>
                    <a:pt x="495" y="89"/>
                    <a:pt x="502" y="89"/>
                  </a:cubicBezTo>
                  <a:cubicBezTo>
                    <a:pt x="505" y="89"/>
                    <a:pt x="508" y="89"/>
                    <a:pt x="511" y="88"/>
                  </a:cubicBezTo>
                  <a:cubicBezTo>
                    <a:pt x="513" y="88"/>
                    <a:pt x="516" y="87"/>
                    <a:pt x="519" y="85"/>
                  </a:cubicBezTo>
                  <a:lnTo>
                    <a:pt x="519" y="78"/>
                  </a:lnTo>
                  <a:cubicBezTo>
                    <a:pt x="514" y="81"/>
                    <a:pt x="508" y="83"/>
                    <a:pt x="502" y="83"/>
                  </a:cubicBezTo>
                  <a:cubicBezTo>
                    <a:pt x="497" y="83"/>
                    <a:pt x="491" y="81"/>
                    <a:pt x="488" y="76"/>
                  </a:cubicBezTo>
                  <a:cubicBezTo>
                    <a:pt x="484" y="72"/>
                    <a:pt x="482" y="66"/>
                    <a:pt x="482" y="60"/>
                  </a:cubicBezTo>
                  <a:lnTo>
                    <a:pt x="523" y="60"/>
                  </a:lnTo>
                  <a:close/>
                  <a:moveTo>
                    <a:pt x="482" y="54"/>
                  </a:moveTo>
                  <a:lnTo>
                    <a:pt x="482" y="54"/>
                  </a:lnTo>
                  <a:cubicBezTo>
                    <a:pt x="482" y="53"/>
                    <a:pt x="482" y="51"/>
                    <a:pt x="482" y="49"/>
                  </a:cubicBezTo>
                  <a:cubicBezTo>
                    <a:pt x="483" y="48"/>
                    <a:pt x="483" y="46"/>
                    <a:pt x="484" y="45"/>
                  </a:cubicBezTo>
                  <a:cubicBezTo>
                    <a:pt x="485" y="42"/>
                    <a:pt x="488" y="39"/>
                    <a:pt x="490" y="37"/>
                  </a:cubicBezTo>
                  <a:cubicBezTo>
                    <a:pt x="493" y="35"/>
                    <a:pt x="496" y="34"/>
                    <a:pt x="500" y="34"/>
                  </a:cubicBezTo>
                  <a:cubicBezTo>
                    <a:pt x="503" y="34"/>
                    <a:pt x="505" y="35"/>
                    <a:pt x="508" y="37"/>
                  </a:cubicBezTo>
                  <a:cubicBezTo>
                    <a:pt x="510" y="38"/>
                    <a:pt x="512" y="41"/>
                    <a:pt x="514" y="43"/>
                  </a:cubicBezTo>
                  <a:cubicBezTo>
                    <a:pt x="514" y="45"/>
                    <a:pt x="515" y="47"/>
                    <a:pt x="515" y="48"/>
                  </a:cubicBezTo>
                  <a:cubicBezTo>
                    <a:pt x="516" y="50"/>
                    <a:pt x="516" y="52"/>
                    <a:pt x="516" y="54"/>
                  </a:cubicBezTo>
                  <a:lnTo>
                    <a:pt x="482" y="54"/>
                  </a:lnTo>
                  <a:close/>
                  <a:moveTo>
                    <a:pt x="582" y="60"/>
                  </a:moveTo>
                  <a:lnTo>
                    <a:pt x="582" y="60"/>
                  </a:lnTo>
                  <a:lnTo>
                    <a:pt x="582" y="52"/>
                  </a:lnTo>
                  <a:cubicBezTo>
                    <a:pt x="582" y="50"/>
                    <a:pt x="582" y="48"/>
                    <a:pt x="581" y="45"/>
                  </a:cubicBezTo>
                  <a:cubicBezTo>
                    <a:pt x="580" y="40"/>
                    <a:pt x="577" y="36"/>
                    <a:pt x="573" y="32"/>
                  </a:cubicBezTo>
                  <a:cubicBezTo>
                    <a:pt x="569" y="29"/>
                    <a:pt x="564" y="28"/>
                    <a:pt x="559" y="28"/>
                  </a:cubicBezTo>
                  <a:cubicBezTo>
                    <a:pt x="555" y="28"/>
                    <a:pt x="552" y="28"/>
                    <a:pt x="549" y="30"/>
                  </a:cubicBezTo>
                  <a:cubicBezTo>
                    <a:pt x="546" y="31"/>
                    <a:pt x="543" y="33"/>
                    <a:pt x="541" y="36"/>
                  </a:cubicBezTo>
                  <a:cubicBezTo>
                    <a:pt x="538" y="39"/>
                    <a:pt x="536" y="42"/>
                    <a:pt x="535" y="45"/>
                  </a:cubicBezTo>
                  <a:cubicBezTo>
                    <a:pt x="534" y="49"/>
                    <a:pt x="533" y="53"/>
                    <a:pt x="533" y="58"/>
                  </a:cubicBezTo>
                  <a:cubicBezTo>
                    <a:pt x="533" y="66"/>
                    <a:pt x="536" y="74"/>
                    <a:pt x="541" y="81"/>
                  </a:cubicBezTo>
                  <a:cubicBezTo>
                    <a:pt x="546" y="86"/>
                    <a:pt x="554" y="89"/>
                    <a:pt x="562" y="89"/>
                  </a:cubicBezTo>
                  <a:cubicBezTo>
                    <a:pt x="564" y="89"/>
                    <a:pt x="567" y="89"/>
                    <a:pt x="570" y="88"/>
                  </a:cubicBezTo>
                  <a:cubicBezTo>
                    <a:pt x="573" y="87"/>
                    <a:pt x="575" y="87"/>
                    <a:pt x="578" y="85"/>
                  </a:cubicBezTo>
                  <a:lnTo>
                    <a:pt x="578" y="78"/>
                  </a:lnTo>
                  <a:cubicBezTo>
                    <a:pt x="573" y="81"/>
                    <a:pt x="567" y="83"/>
                    <a:pt x="561" y="83"/>
                  </a:cubicBezTo>
                  <a:cubicBezTo>
                    <a:pt x="556" y="83"/>
                    <a:pt x="551" y="81"/>
                    <a:pt x="547" y="76"/>
                  </a:cubicBezTo>
                  <a:cubicBezTo>
                    <a:pt x="543" y="72"/>
                    <a:pt x="541" y="66"/>
                    <a:pt x="541" y="60"/>
                  </a:cubicBezTo>
                  <a:lnTo>
                    <a:pt x="582" y="60"/>
                  </a:lnTo>
                  <a:close/>
                  <a:moveTo>
                    <a:pt x="541" y="54"/>
                  </a:moveTo>
                  <a:lnTo>
                    <a:pt x="541" y="54"/>
                  </a:lnTo>
                  <a:cubicBezTo>
                    <a:pt x="541" y="53"/>
                    <a:pt x="541" y="51"/>
                    <a:pt x="542" y="49"/>
                  </a:cubicBezTo>
                  <a:cubicBezTo>
                    <a:pt x="542" y="48"/>
                    <a:pt x="543" y="46"/>
                    <a:pt x="543" y="45"/>
                  </a:cubicBezTo>
                  <a:cubicBezTo>
                    <a:pt x="545" y="42"/>
                    <a:pt x="547" y="39"/>
                    <a:pt x="550" y="37"/>
                  </a:cubicBezTo>
                  <a:cubicBezTo>
                    <a:pt x="552" y="35"/>
                    <a:pt x="556" y="34"/>
                    <a:pt x="559" y="34"/>
                  </a:cubicBezTo>
                  <a:cubicBezTo>
                    <a:pt x="562" y="34"/>
                    <a:pt x="565" y="35"/>
                    <a:pt x="567" y="37"/>
                  </a:cubicBezTo>
                  <a:cubicBezTo>
                    <a:pt x="570" y="38"/>
                    <a:pt x="572" y="41"/>
                    <a:pt x="573" y="43"/>
                  </a:cubicBezTo>
                  <a:cubicBezTo>
                    <a:pt x="573" y="45"/>
                    <a:pt x="574" y="47"/>
                    <a:pt x="574" y="48"/>
                  </a:cubicBezTo>
                  <a:cubicBezTo>
                    <a:pt x="575" y="50"/>
                    <a:pt x="575" y="52"/>
                    <a:pt x="575" y="54"/>
                  </a:cubicBezTo>
                  <a:lnTo>
                    <a:pt x="541" y="54"/>
                  </a:lnTo>
                  <a:close/>
                  <a:moveTo>
                    <a:pt x="594" y="29"/>
                  </a:moveTo>
                  <a:lnTo>
                    <a:pt x="594" y="29"/>
                  </a:lnTo>
                  <a:lnTo>
                    <a:pt x="594" y="35"/>
                  </a:lnTo>
                  <a:lnTo>
                    <a:pt x="594" y="42"/>
                  </a:lnTo>
                  <a:lnTo>
                    <a:pt x="594" y="48"/>
                  </a:lnTo>
                  <a:lnTo>
                    <a:pt x="594" y="88"/>
                  </a:lnTo>
                  <a:lnTo>
                    <a:pt x="601" y="88"/>
                  </a:lnTo>
                  <a:lnTo>
                    <a:pt x="601" y="56"/>
                  </a:lnTo>
                  <a:lnTo>
                    <a:pt x="601" y="52"/>
                  </a:lnTo>
                  <a:lnTo>
                    <a:pt x="601" y="50"/>
                  </a:lnTo>
                  <a:cubicBezTo>
                    <a:pt x="601" y="49"/>
                    <a:pt x="601" y="48"/>
                    <a:pt x="602" y="47"/>
                  </a:cubicBezTo>
                  <a:cubicBezTo>
                    <a:pt x="604" y="41"/>
                    <a:pt x="609" y="36"/>
                    <a:pt x="616" y="37"/>
                  </a:cubicBezTo>
                  <a:lnTo>
                    <a:pt x="618" y="37"/>
                  </a:lnTo>
                  <a:lnTo>
                    <a:pt x="622" y="37"/>
                  </a:lnTo>
                  <a:lnTo>
                    <a:pt x="622" y="30"/>
                  </a:lnTo>
                  <a:lnTo>
                    <a:pt x="619" y="29"/>
                  </a:lnTo>
                  <a:lnTo>
                    <a:pt x="617" y="29"/>
                  </a:lnTo>
                  <a:cubicBezTo>
                    <a:pt x="612" y="29"/>
                    <a:pt x="607" y="32"/>
                    <a:pt x="605" y="36"/>
                  </a:cubicBezTo>
                  <a:cubicBezTo>
                    <a:pt x="604" y="37"/>
                    <a:pt x="603" y="38"/>
                    <a:pt x="603" y="39"/>
                  </a:cubicBezTo>
                  <a:cubicBezTo>
                    <a:pt x="602" y="40"/>
                    <a:pt x="601" y="42"/>
                    <a:pt x="601" y="43"/>
                  </a:cubicBezTo>
                  <a:lnTo>
                    <a:pt x="601" y="39"/>
                  </a:lnTo>
                  <a:lnTo>
                    <a:pt x="601" y="34"/>
                  </a:lnTo>
                  <a:lnTo>
                    <a:pt x="601" y="30"/>
                  </a:lnTo>
                  <a:lnTo>
                    <a:pt x="594" y="29"/>
                  </a:lnTo>
                  <a:close/>
                  <a:moveTo>
                    <a:pt x="690" y="2"/>
                  </a:moveTo>
                  <a:lnTo>
                    <a:pt x="690" y="2"/>
                  </a:lnTo>
                  <a:cubicBezTo>
                    <a:pt x="689" y="1"/>
                    <a:pt x="688" y="1"/>
                    <a:pt x="687" y="1"/>
                  </a:cubicBezTo>
                  <a:cubicBezTo>
                    <a:pt x="686" y="1"/>
                    <a:pt x="685" y="1"/>
                    <a:pt x="684" y="1"/>
                  </a:cubicBezTo>
                  <a:cubicBezTo>
                    <a:pt x="676" y="0"/>
                    <a:pt x="669" y="6"/>
                    <a:pt x="668" y="14"/>
                  </a:cubicBezTo>
                  <a:cubicBezTo>
                    <a:pt x="668" y="17"/>
                    <a:pt x="668" y="20"/>
                    <a:pt x="668" y="23"/>
                  </a:cubicBezTo>
                  <a:lnTo>
                    <a:pt x="668" y="30"/>
                  </a:lnTo>
                  <a:lnTo>
                    <a:pt x="656" y="30"/>
                  </a:lnTo>
                  <a:lnTo>
                    <a:pt x="656" y="36"/>
                  </a:lnTo>
                  <a:lnTo>
                    <a:pt x="668" y="36"/>
                  </a:lnTo>
                  <a:lnTo>
                    <a:pt x="668" y="88"/>
                  </a:lnTo>
                  <a:lnTo>
                    <a:pt x="676" y="88"/>
                  </a:lnTo>
                  <a:lnTo>
                    <a:pt x="676" y="36"/>
                  </a:lnTo>
                  <a:lnTo>
                    <a:pt x="689" y="36"/>
                  </a:lnTo>
                  <a:lnTo>
                    <a:pt x="689" y="30"/>
                  </a:lnTo>
                  <a:lnTo>
                    <a:pt x="676" y="30"/>
                  </a:lnTo>
                  <a:lnTo>
                    <a:pt x="676" y="23"/>
                  </a:lnTo>
                  <a:lnTo>
                    <a:pt x="676" y="16"/>
                  </a:lnTo>
                  <a:cubicBezTo>
                    <a:pt x="676" y="14"/>
                    <a:pt x="676" y="13"/>
                    <a:pt x="677" y="11"/>
                  </a:cubicBezTo>
                  <a:cubicBezTo>
                    <a:pt x="678" y="8"/>
                    <a:pt x="681" y="7"/>
                    <a:pt x="685" y="7"/>
                  </a:cubicBezTo>
                  <a:cubicBezTo>
                    <a:pt x="686" y="7"/>
                    <a:pt x="686" y="7"/>
                    <a:pt x="687" y="7"/>
                  </a:cubicBezTo>
                  <a:lnTo>
                    <a:pt x="690" y="8"/>
                  </a:lnTo>
                  <a:lnTo>
                    <a:pt x="690" y="2"/>
                  </a:lnTo>
                  <a:close/>
                  <a:moveTo>
                    <a:pt x="747" y="29"/>
                  </a:moveTo>
                  <a:lnTo>
                    <a:pt x="747" y="29"/>
                  </a:lnTo>
                  <a:lnTo>
                    <a:pt x="739" y="29"/>
                  </a:lnTo>
                  <a:lnTo>
                    <a:pt x="739" y="59"/>
                  </a:lnTo>
                  <a:cubicBezTo>
                    <a:pt x="739" y="59"/>
                    <a:pt x="739" y="60"/>
                    <a:pt x="739" y="60"/>
                  </a:cubicBezTo>
                  <a:lnTo>
                    <a:pt x="739" y="64"/>
                  </a:lnTo>
                  <a:cubicBezTo>
                    <a:pt x="739" y="64"/>
                    <a:pt x="739" y="65"/>
                    <a:pt x="739" y="66"/>
                  </a:cubicBezTo>
                  <a:lnTo>
                    <a:pt x="739" y="68"/>
                  </a:lnTo>
                  <a:cubicBezTo>
                    <a:pt x="739" y="69"/>
                    <a:pt x="739" y="69"/>
                    <a:pt x="739" y="70"/>
                  </a:cubicBezTo>
                  <a:cubicBezTo>
                    <a:pt x="738" y="74"/>
                    <a:pt x="735" y="77"/>
                    <a:pt x="732" y="79"/>
                  </a:cubicBezTo>
                  <a:cubicBezTo>
                    <a:pt x="730" y="81"/>
                    <a:pt x="726" y="82"/>
                    <a:pt x="723" y="82"/>
                  </a:cubicBezTo>
                  <a:cubicBezTo>
                    <a:pt x="718" y="83"/>
                    <a:pt x="714" y="80"/>
                    <a:pt x="712" y="75"/>
                  </a:cubicBezTo>
                  <a:cubicBezTo>
                    <a:pt x="712" y="74"/>
                    <a:pt x="711" y="73"/>
                    <a:pt x="710" y="73"/>
                  </a:cubicBezTo>
                  <a:cubicBezTo>
                    <a:pt x="710" y="72"/>
                    <a:pt x="710" y="70"/>
                    <a:pt x="710" y="69"/>
                  </a:cubicBezTo>
                  <a:lnTo>
                    <a:pt x="710" y="65"/>
                  </a:lnTo>
                  <a:lnTo>
                    <a:pt x="710" y="58"/>
                  </a:lnTo>
                  <a:lnTo>
                    <a:pt x="710" y="29"/>
                  </a:lnTo>
                  <a:lnTo>
                    <a:pt x="702" y="29"/>
                  </a:lnTo>
                  <a:lnTo>
                    <a:pt x="702" y="58"/>
                  </a:lnTo>
                  <a:lnTo>
                    <a:pt x="702" y="66"/>
                  </a:lnTo>
                  <a:cubicBezTo>
                    <a:pt x="702" y="68"/>
                    <a:pt x="702" y="69"/>
                    <a:pt x="702" y="71"/>
                  </a:cubicBezTo>
                  <a:cubicBezTo>
                    <a:pt x="703" y="72"/>
                    <a:pt x="703" y="73"/>
                    <a:pt x="703" y="75"/>
                  </a:cubicBezTo>
                  <a:cubicBezTo>
                    <a:pt x="703" y="76"/>
                    <a:pt x="704" y="77"/>
                    <a:pt x="704" y="78"/>
                  </a:cubicBezTo>
                  <a:cubicBezTo>
                    <a:pt x="707" y="85"/>
                    <a:pt x="714" y="89"/>
                    <a:pt x="722" y="89"/>
                  </a:cubicBezTo>
                  <a:cubicBezTo>
                    <a:pt x="726" y="89"/>
                    <a:pt x="730" y="88"/>
                    <a:pt x="733" y="85"/>
                  </a:cubicBezTo>
                  <a:cubicBezTo>
                    <a:pt x="737" y="83"/>
                    <a:pt x="739" y="80"/>
                    <a:pt x="741" y="76"/>
                  </a:cubicBezTo>
                  <a:cubicBezTo>
                    <a:pt x="741" y="77"/>
                    <a:pt x="741" y="78"/>
                    <a:pt x="741" y="79"/>
                  </a:cubicBezTo>
                  <a:lnTo>
                    <a:pt x="741" y="85"/>
                  </a:lnTo>
                  <a:cubicBezTo>
                    <a:pt x="741" y="86"/>
                    <a:pt x="741" y="87"/>
                    <a:pt x="741" y="88"/>
                  </a:cubicBezTo>
                  <a:lnTo>
                    <a:pt x="748" y="88"/>
                  </a:lnTo>
                  <a:lnTo>
                    <a:pt x="748" y="84"/>
                  </a:lnTo>
                  <a:lnTo>
                    <a:pt x="748" y="80"/>
                  </a:lnTo>
                  <a:lnTo>
                    <a:pt x="748" y="74"/>
                  </a:lnTo>
                  <a:lnTo>
                    <a:pt x="748" y="67"/>
                  </a:lnTo>
                  <a:lnTo>
                    <a:pt x="747" y="29"/>
                  </a:lnTo>
                  <a:close/>
                  <a:moveTo>
                    <a:pt x="770" y="36"/>
                  </a:moveTo>
                  <a:lnTo>
                    <a:pt x="770" y="36"/>
                  </a:lnTo>
                  <a:lnTo>
                    <a:pt x="770" y="65"/>
                  </a:lnTo>
                  <a:lnTo>
                    <a:pt x="770" y="73"/>
                  </a:lnTo>
                  <a:cubicBezTo>
                    <a:pt x="770" y="74"/>
                    <a:pt x="770" y="76"/>
                    <a:pt x="770" y="77"/>
                  </a:cubicBezTo>
                  <a:cubicBezTo>
                    <a:pt x="770" y="78"/>
                    <a:pt x="770" y="79"/>
                    <a:pt x="770" y="80"/>
                  </a:cubicBezTo>
                  <a:cubicBezTo>
                    <a:pt x="771" y="81"/>
                    <a:pt x="771" y="81"/>
                    <a:pt x="771" y="82"/>
                  </a:cubicBezTo>
                  <a:cubicBezTo>
                    <a:pt x="774" y="87"/>
                    <a:pt x="779" y="89"/>
                    <a:pt x="785" y="89"/>
                  </a:cubicBezTo>
                  <a:cubicBezTo>
                    <a:pt x="786" y="89"/>
                    <a:pt x="787" y="89"/>
                    <a:pt x="788" y="89"/>
                  </a:cubicBezTo>
                  <a:cubicBezTo>
                    <a:pt x="789" y="88"/>
                    <a:pt x="791" y="88"/>
                    <a:pt x="792" y="88"/>
                  </a:cubicBezTo>
                  <a:lnTo>
                    <a:pt x="792" y="81"/>
                  </a:lnTo>
                  <a:lnTo>
                    <a:pt x="789" y="82"/>
                  </a:lnTo>
                  <a:lnTo>
                    <a:pt x="786" y="82"/>
                  </a:lnTo>
                  <a:cubicBezTo>
                    <a:pt x="783" y="83"/>
                    <a:pt x="780" y="81"/>
                    <a:pt x="778" y="78"/>
                  </a:cubicBezTo>
                  <a:cubicBezTo>
                    <a:pt x="778" y="78"/>
                    <a:pt x="778" y="77"/>
                    <a:pt x="778" y="76"/>
                  </a:cubicBezTo>
                  <a:cubicBezTo>
                    <a:pt x="778" y="76"/>
                    <a:pt x="778" y="75"/>
                    <a:pt x="778" y="74"/>
                  </a:cubicBezTo>
                  <a:lnTo>
                    <a:pt x="778" y="71"/>
                  </a:lnTo>
                  <a:lnTo>
                    <a:pt x="778" y="36"/>
                  </a:lnTo>
                  <a:lnTo>
                    <a:pt x="791" y="36"/>
                  </a:lnTo>
                  <a:lnTo>
                    <a:pt x="791" y="30"/>
                  </a:lnTo>
                  <a:lnTo>
                    <a:pt x="778" y="30"/>
                  </a:lnTo>
                  <a:lnTo>
                    <a:pt x="778" y="13"/>
                  </a:lnTo>
                  <a:lnTo>
                    <a:pt x="770" y="15"/>
                  </a:lnTo>
                  <a:lnTo>
                    <a:pt x="770" y="30"/>
                  </a:lnTo>
                  <a:lnTo>
                    <a:pt x="758" y="30"/>
                  </a:lnTo>
                  <a:lnTo>
                    <a:pt x="758" y="36"/>
                  </a:lnTo>
                  <a:lnTo>
                    <a:pt x="770" y="36"/>
                  </a:lnTo>
                  <a:close/>
                  <a:moveTo>
                    <a:pt x="849" y="29"/>
                  </a:moveTo>
                  <a:lnTo>
                    <a:pt x="849" y="29"/>
                  </a:lnTo>
                  <a:lnTo>
                    <a:pt x="842" y="29"/>
                  </a:lnTo>
                  <a:lnTo>
                    <a:pt x="842" y="59"/>
                  </a:lnTo>
                  <a:cubicBezTo>
                    <a:pt x="842" y="59"/>
                    <a:pt x="842" y="60"/>
                    <a:pt x="842" y="60"/>
                  </a:cubicBezTo>
                  <a:lnTo>
                    <a:pt x="842" y="64"/>
                  </a:lnTo>
                  <a:cubicBezTo>
                    <a:pt x="842" y="64"/>
                    <a:pt x="842" y="65"/>
                    <a:pt x="842" y="66"/>
                  </a:cubicBezTo>
                  <a:cubicBezTo>
                    <a:pt x="842" y="67"/>
                    <a:pt x="842" y="67"/>
                    <a:pt x="842" y="68"/>
                  </a:cubicBezTo>
                  <a:cubicBezTo>
                    <a:pt x="840" y="72"/>
                    <a:pt x="838" y="76"/>
                    <a:pt x="835" y="79"/>
                  </a:cubicBezTo>
                  <a:cubicBezTo>
                    <a:pt x="832" y="81"/>
                    <a:pt x="829" y="82"/>
                    <a:pt x="825" y="82"/>
                  </a:cubicBezTo>
                  <a:cubicBezTo>
                    <a:pt x="820" y="82"/>
                    <a:pt x="816" y="80"/>
                    <a:pt x="814" y="75"/>
                  </a:cubicBezTo>
                  <a:cubicBezTo>
                    <a:pt x="813" y="74"/>
                    <a:pt x="813" y="73"/>
                    <a:pt x="813" y="72"/>
                  </a:cubicBezTo>
                  <a:cubicBezTo>
                    <a:pt x="812" y="71"/>
                    <a:pt x="812" y="70"/>
                    <a:pt x="812" y="69"/>
                  </a:cubicBezTo>
                  <a:cubicBezTo>
                    <a:pt x="812" y="68"/>
                    <a:pt x="812" y="66"/>
                    <a:pt x="812" y="65"/>
                  </a:cubicBezTo>
                  <a:lnTo>
                    <a:pt x="812" y="58"/>
                  </a:lnTo>
                  <a:lnTo>
                    <a:pt x="812" y="29"/>
                  </a:lnTo>
                  <a:lnTo>
                    <a:pt x="805" y="29"/>
                  </a:lnTo>
                  <a:lnTo>
                    <a:pt x="805" y="58"/>
                  </a:lnTo>
                  <a:lnTo>
                    <a:pt x="805" y="66"/>
                  </a:lnTo>
                  <a:cubicBezTo>
                    <a:pt x="805" y="68"/>
                    <a:pt x="805" y="70"/>
                    <a:pt x="805" y="71"/>
                  </a:cubicBezTo>
                  <a:cubicBezTo>
                    <a:pt x="805" y="72"/>
                    <a:pt x="806" y="73"/>
                    <a:pt x="806" y="75"/>
                  </a:cubicBezTo>
                  <a:cubicBezTo>
                    <a:pt x="806" y="76"/>
                    <a:pt x="807" y="77"/>
                    <a:pt x="807" y="78"/>
                  </a:cubicBezTo>
                  <a:cubicBezTo>
                    <a:pt x="810" y="85"/>
                    <a:pt x="817" y="89"/>
                    <a:pt x="824" y="89"/>
                  </a:cubicBezTo>
                  <a:cubicBezTo>
                    <a:pt x="829" y="89"/>
                    <a:pt x="833" y="88"/>
                    <a:pt x="836" y="85"/>
                  </a:cubicBezTo>
                  <a:cubicBezTo>
                    <a:pt x="840" y="83"/>
                    <a:pt x="843" y="80"/>
                    <a:pt x="844" y="76"/>
                  </a:cubicBezTo>
                  <a:cubicBezTo>
                    <a:pt x="844" y="77"/>
                    <a:pt x="844" y="78"/>
                    <a:pt x="844" y="79"/>
                  </a:cubicBezTo>
                  <a:lnTo>
                    <a:pt x="844" y="85"/>
                  </a:lnTo>
                  <a:cubicBezTo>
                    <a:pt x="844" y="86"/>
                    <a:pt x="844" y="87"/>
                    <a:pt x="844" y="88"/>
                  </a:cubicBezTo>
                  <a:lnTo>
                    <a:pt x="851" y="88"/>
                  </a:lnTo>
                  <a:cubicBezTo>
                    <a:pt x="851" y="87"/>
                    <a:pt x="851" y="85"/>
                    <a:pt x="851" y="84"/>
                  </a:cubicBezTo>
                  <a:lnTo>
                    <a:pt x="851" y="80"/>
                  </a:lnTo>
                  <a:lnTo>
                    <a:pt x="851" y="74"/>
                  </a:lnTo>
                  <a:lnTo>
                    <a:pt x="851" y="67"/>
                  </a:lnTo>
                  <a:lnTo>
                    <a:pt x="849" y="29"/>
                  </a:lnTo>
                  <a:close/>
                  <a:moveTo>
                    <a:pt x="868" y="29"/>
                  </a:moveTo>
                  <a:lnTo>
                    <a:pt x="868" y="29"/>
                  </a:lnTo>
                  <a:lnTo>
                    <a:pt x="868" y="35"/>
                  </a:lnTo>
                  <a:lnTo>
                    <a:pt x="868" y="42"/>
                  </a:lnTo>
                  <a:lnTo>
                    <a:pt x="868" y="48"/>
                  </a:lnTo>
                  <a:lnTo>
                    <a:pt x="868" y="53"/>
                  </a:lnTo>
                  <a:lnTo>
                    <a:pt x="868" y="88"/>
                  </a:lnTo>
                  <a:lnTo>
                    <a:pt x="875" y="88"/>
                  </a:lnTo>
                  <a:lnTo>
                    <a:pt x="875" y="56"/>
                  </a:lnTo>
                  <a:lnTo>
                    <a:pt x="875" y="52"/>
                  </a:lnTo>
                  <a:cubicBezTo>
                    <a:pt x="875" y="52"/>
                    <a:pt x="875" y="51"/>
                    <a:pt x="875" y="50"/>
                  </a:cubicBezTo>
                  <a:cubicBezTo>
                    <a:pt x="875" y="49"/>
                    <a:pt x="876" y="48"/>
                    <a:pt x="876" y="47"/>
                  </a:cubicBezTo>
                  <a:cubicBezTo>
                    <a:pt x="878" y="41"/>
                    <a:pt x="883" y="36"/>
                    <a:pt x="890" y="37"/>
                  </a:cubicBezTo>
                  <a:lnTo>
                    <a:pt x="892" y="37"/>
                  </a:lnTo>
                  <a:lnTo>
                    <a:pt x="894" y="37"/>
                  </a:lnTo>
                  <a:lnTo>
                    <a:pt x="894" y="29"/>
                  </a:lnTo>
                  <a:lnTo>
                    <a:pt x="891" y="29"/>
                  </a:lnTo>
                  <a:lnTo>
                    <a:pt x="891" y="29"/>
                  </a:lnTo>
                  <a:cubicBezTo>
                    <a:pt x="885" y="29"/>
                    <a:pt x="879" y="33"/>
                    <a:pt x="877" y="38"/>
                  </a:cubicBezTo>
                  <a:cubicBezTo>
                    <a:pt x="876" y="40"/>
                    <a:pt x="875" y="41"/>
                    <a:pt x="875" y="43"/>
                  </a:cubicBezTo>
                  <a:cubicBezTo>
                    <a:pt x="875" y="42"/>
                    <a:pt x="875" y="40"/>
                    <a:pt x="875" y="39"/>
                  </a:cubicBezTo>
                  <a:lnTo>
                    <a:pt x="875" y="33"/>
                  </a:lnTo>
                  <a:lnTo>
                    <a:pt x="875" y="29"/>
                  </a:lnTo>
                  <a:lnTo>
                    <a:pt x="868" y="29"/>
                  </a:lnTo>
                  <a:close/>
                  <a:moveTo>
                    <a:pt x="951" y="60"/>
                  </a:moveTo>
                  <a:lnTo>
                    <a:pt x="951" y="60"/>
                  </a:lnTo>
                  <a:lnTo>
                    <a:pt x="951" y="52"/>
                  </a:lnTo>
                  <a:cubicBezTo>
                    <a:pt x="950" y="50"/>
                    <a:pt x="950" y="48"/>
                    <a:pt x="949" y="45"/>
                  </a:cubicBezTo>
                  <a:cubicBezTo>
                    <a:pt x="948" y="40"/>
                    <a:pt x="946" y="36"/>
                    <a:pt x="942" y="32"/>
                  </a:cubicBezTo>
                  <a:cubicBezTo>
                    <a:pt x="938" y="29"/>
                    <a:pt x="933" y="28"/>
                    <a:pt x="928" y="28"/>
                  </a:cubicBezTo>
                  <a:cubicBezTo>
                    <a:pt x="924" y="28"/>
                    <a:pt x="920" y="28"/>
                    <a:pt x="917" y="30"/>
                  </a:cubicBezTo>
                  <a:cubicBezTo>
                    <a:pt x="914" y="31"/>
                    <a:pt x="911" y="33"/>
                    <a:pt x="909" y="36"/>
                  </a:cubicBezTo>
                  <a:cubicBezTo>
                    <a:pt x="907" y="39"/>
                    <a:pt x="905" y="42"/>
                    <a:pt x="904" y="45"/>
                  </a:cubicBezTo>
                  <a:cubicBezTo>
                    <a:pt x="903" y="49"/>
                    <a:pt x="902" y="53"/>
                    <a:pt x="902" y="58"/>
                  </a:cubicBezTo>
                  <a:cubicBezTo>
                    <a:pt x="902" y="66"/>
                    <a:pt x="904" y="74"/>
                    <a:pt x="909" y="81"/>
                  </a:cubicBezTo>
                  <a:cubicBezTo>
                    <a:pt x="915" y="86"/>
                    <a:pt x="922" y="89"/>
                    <a:pt x="930" y="89"/>
                  </a:cubicBezTo>
                  <a:cubicBezTo>
                    <a:pt x="933" y="89"/>
                    <a:pt x="936" y="89"/>
                    <a:pt x="939" y="88"/>
                  </a:cubicBezTo>
                  <a:cubicBezTo>
                    <a:pt x="941" y="87"/>
                    <a:pt x="944" y="87"/>
                    <a:pt x="946" y="85"/>
                  </a:cubicBezTo>
                  <a:lnTo>
                    <a:pt x="946" y="78"/>
                  </a:lnTo>
                  <a:cubicBezTo>
                    <a:pt x="941" y="81"/>
                    <a:pt x="936" y="83"/>
                    <a:pt x="930" y="83"/>
                  </a:cubicBezTo>
                  <a:cubicBezTo>
                    <a:pt x="925" y="83"/>
                    <a:pt x="919" y="81"/>
                    <a:pt x="916" y="76"/>
                  </a:cubicBezTo>
                  <a:cubicBezTo>
                    <a:pt x="912" y="72"/>
                    <a:pt x="910" y="66"/>
                    <a:pt x="910" y="60"/>
                  </a:cubicBezTo>
                  <a:lnTo>
                    <a:pt x="951" y="60"/>
                  </a:lnTo>
                  <a:close/>
                  <a:moveTo>
                    <a:pt x="909" y="54"/>
                  </a:moveTo>
                  <a:lnTo>
                    <a:pt x="909" y="54"/>
                  </a:lnTo>
                  <a:cubicBezTo>
                    <a:pt x="910" y="51"/>
                    <a:pt x="910" y="48"/>
                    <a:pt x="912" y="45"/>
                  </a:cubicBezTo>
                  <a:cubicBezTo>
                    <a:pt x="913" y="42"/>
                    <a:pt x="915" y="39"/>
                    <a:pt x="918" y="37"/>
                  </a:cubicBezTo>
                  <a:cubicBezTo>
                    <a:pt x="921" y="35"/>
                    <a:pt x="924" y="34"/>
                    <a:pt x="927" y="34"/>
                  </a:cubicBezTo>
                  <a:cubicBezTo>
                    <a:pt x="930" y="34"/>
                    <a:pt x="933" y="35"/>
                    <a:pt x="935" y="37"/>
                  </a:cubicBezTo>
                  <a:cubicBezTo>
                    <a:pt x="938" y="39"/>
                    <a:pt x="940" y="41"/>
                    <a:pt x="941" y="44"/>
                  </a:cubicBezTo>
                  <a:cubicBezTo>
                    <a:pt x="942" y="45"/>
                    <a:pt x="942" y="47"/>
                    <a:pt x="943" y="48"/>
                  </a:cubicBezTo>
                  <a:cubicBezTo>
                    <a:pt x="943" y="51"/>
                    <a:pt x="943" y="53"/>
                    <a:pt x="943" y="55"/>
                  </a:cubicBezTo>
                  <a:lnTo>
                    <a:pt x="909" y="5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C6C3094-E415-F7E1-C406-D0B255018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38" y="5837322"/>
              <a:ext cx="10536237" cy="127000"/>
            </a:xfrm>
            <a:custGeom>
              <a:avLst/>
              <a:gdLst>
                <a:gd name="T0" fmla="*/ 8428 w 8819"/>
                <a:gd name="T1" fmla="*/ 0 h 102"/>
                <a:gd name="T2" fmla="*/ 8428 w 8819"/>
                <a:gd name="T3" fmla="*/ 0 h 102"/>
                <a:gd name="T4" fmla="*/ 8428 w 8819"/>
                <a:gd name="T5" fmla="*/ 38 h 102"/>
                <a:gd name="T6" fmla="*/ 0 w 8819"/>
                <a:gd name="T7" fmla="*/ 38 h 102"/>
                <a:gd name="T8" fmla="*/ 0 w 8819"/>
                <a:gd name="T9" fmla="*/ 61 h 102"/>
                <a:gd name="T10" fmla="*/ 8427 w 8819"/>
                <a:gd name="T11" fmla="*/ 61 h 102"/>
                <a:gd name="T12" fmla="*/ 8428 w 8819"/>
                <a:gd name="T13" fmla="*/ 60 h 102"/>
                <a:gd name="T14" fmla="*/ 8428 w 8819"/>
                <a:gd name="T15" fmla="*/ 102 h 102"/>
                <a:gd name="T16" fmla="*/ 8819 w 8819"/>
                <a:gd name="T17" fmla="*/ 50 h 102"/>
                <a:gd name="T18" fmla="*/ 8428 w 8819"/>
                <a:gd name="T19" fmla="*/ 0 h 102"/>
                <a:gd name="T20" fmla="*/ 8428 w 881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19" h="102">
                  <a:moveTo>
                    <a:pt x="8428" y="0"/>
                  </a:moveTo>
                  <a:lnTo>
                    <a:pt x="8428" y="0"/>
                  </a:lnTo>
                  <a:lnTo>
                    <a:pt x="8428" y="38"/>
                  </a:lnTo>
                  <a:lnTo>
                    <a:pt x="0" y="38"/>
                  </a:lnTo>
                  <a:lnTo>
                    <a:pt x="0" y="61"/>
                  </a:lnTo>
                  <a:lnTo>
                    <a:pt x="8427" y="61"/>
                  </a:lnTo>
                  <a:lnTo>
                    <a:pt x="8428" y="60"/>
                  </a:lnTo>
                  <a:lnTo>
                    <a:pt x="8428" y="102"/>
                  </a:lnTo>
                  <a:lnTo>
                    <a:pt x="8819" y="50"/>
                  </a:lnTo>
                  <a:lnTo>
                    <a:pt x="8428" y="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6018417-9398-7CE5-4F26-EB75412B0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38" y="5998016"/>
              <a:ext cx="115887" cy="107950"/>
            </a:xfrm>
            <a:custGeom>
              <a:avLst/>
              <a:gdLst>
                <a:gd name="T0" fmla="*/ 79 w 97"/>
                <a:gd name="T1" fmla="*/ 86 h 87"/>
                <a:gd name="T2" fmla="*/ 79 w 97"/>
                <a:gd name="T3" fmla="*/ 86 h 87"/>
                <a:gd name="T4" fmla="*/ 79 w 97"/>
                <a:gd name="T5" fmla="*/ 36 h 87"/>
                <a:gd name="T6" fmla="*/ 80 w 97"/>
                <a:gd name="T7" fmla="*/ 12 h 87"/>
                <a:gd name="T8" fmla="*/ 80 w 97"/>
                <a:gd name="T9" fmla="*/ 12 h 87"/>
                <a:gd name="T10" fmla="*/ 77 w 97"/>
                <a:gd name="T11" fmla="*/ 22 h 87"/>
                <a:gd name="T12" fmla="*/ 56 w 97"/>
                <a:gd name="T13" fmla="*/ 87 h 87"/>
                <a:gd name="T14" fmla="*/ 40 w 97"/>
                <a:gd name="T15" fmla="*/ 87 h 87"/>
                <a:gd name="T16" fmla="*/ 21 w 97"/>
                <a:gd name="T17" fmla="*/ 33 h 87"/>
                <a:gd name="T18" fmla="*/ 15 w 97"/>
                <a:gd name="T19" fmla="*/ 13 h 87"/>
                <a:gd name="T20" fmla="*/ 15 w 97"/>
                <a:gd name="T21" fmla="*/ 13 h 87"/>
                <a:gd name="T22" fmla="*/ 16 w 97"/>
                <a:gd name="T23" fmla="*/ 35 h 87"/>
                <a:gd name="T24" fmla="*/ 16 w 97"/>
                <a:gd name="T25" fmla="*/ 86 h 87"/>
                <a:gd name="T26" fmla="*/ 0 w 97"/>
                <a:gd name="T27" fmla="*/ 86 h 87"/>
                <a:gd name="T28" fmla="*/ 0 w 97"/>
                <a:gd name="T29" fmla="*/ 1 h 87"/>
                <a:gd name="T30" fmla="*/ 27 w 97"/>
                <a:gd name="T31" fmla="*/ 1 h 87"/>
                <a:gd name="T32" fmla="*/ 43 w 97"/>
                <a:gd name="T33" fmla="*/ 45 h 87"/>
                <a:gd name="T34" fmla="*/ 48 w 97"/>
                <a:gd name="T35" fmla="*/ 67 h 87"/>
                <a:gd name="T36" fmla="*/ 49 w 97"/>
                <a:gd name="T37" fmla="*/ 63 h 87"/>
                <a:gd name="T38" fmla="*/ 52 w 97"/>
                <a:gd name="T39" fmla="*/ 49 h 87"/>
                <a:gd name="T40" fmla="*/ 69 w 97"/>
                <a:gd name="T41" fmla="*/ 0 h 87"/>
                <a:gd name="T42" fmla="*/ 97 w 97"/>
                <a:gd name="T43" fmla="*/ 0 h 87"/>
                <a:gd name="T44" fmla="*/ 97 w 97"/>
                <a:gd name="T45" fmla="*/ 86 h 87"/>
                <a:gd name="T46" fmla="*/ 79 w 97"/>
                <a:gd name="T47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87">
                  <a:moveTo>
                    <a:pt x="79" y="86"/>
                  </a:moveTo>
                  <a:lnTo>
                    <a:pt x="79" y="86"/>
                  </a:lnTo>
                  <a:lnTo>
                    <a:pt x="79" y="36"/>
                  </a:lnTo>
                  <a:cubicBezTo>
                    <a:pt x="79" y="26"/>
                    <a:pt x="80" y="18"/>
                    <a:pt x="80" y="12"/>
                  </a:cubicBezTo>
                  <a:lnTo>
                    <a:pt x="80" y="12"/>
                  </a:lnTo>
                  <a:cubicBezTo>
                    <a:pt x="79" y="17"/>
                    <a:pt x="78" y="18"/>
                    <a:pt x="77" y="22"/>
                  </a:cubicBezTo>
                  <a:lnTo>
                    <a:pt x="56" y="87"/>
                  </a:lnTo>
                  <a:lnTo>
                    <a:pt x="40" y="87"/>
                  </a:lnTo>
                  <a:lnTo>
                    <a:pt x="21" y="33"/>
                  </a:lnTo>
                  <a:cubicBezTo>
                    <a:pt x="19" y="26"/>
                    <a:pt x="17" y="20"/>
                    <a:pt x="15" y="13"/>
                  </a:cubicBezTo>
                  <a:lnTo>
                    <a:pt x="15" y="13"/>
                  </a:lnTo>
                  <a:cubicBezTo>
                    <a:pt x="15" y="19"/>
                    <a:pt x="16" y="30"/>
                    <a:pt x="16" y="35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7" y="1"/>
                  </a:lnTo>
                  <a:lnTo>
                    <a:pt x="43" y="45"/>
                  </a:lnTo>
                  <a:cubicBezTo>
                    <a:pt x="45" y="52"/>
                    <a:pt x="47" y="59"/>
                    <a:pt x="48" y="67"/>
                  </a:cubicBezTo>
                  <a:cubicBezTo>
                    <a:pt x="48" y="65"/>
                    <a:pt x="49" y="64"/>
                    <a:pt x="49" y="63"/>
                  </a:cubicBezTo>
                  <a:cubicBezTo>
                    <a:pt x="50" y="58"/>
                    <a:pt x="51" y="54"/>
                    <a:pt x="52" y="49"/>
                  </a:cubicBezTo>
                  <a:lnTo>
                    <a:pt x="69" y="0"/>
                  </a:lnTo>
                  <a:lnTo>
                    <a:pt x="97" y="0"/>
                  </a:lnTo>
                  <a:lnTo>
                    <a:pt x="97" y="86"/>
                  </a:lnTo>
                  <a:lnTo>
                    <a:pt x="7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8E198C6-901E-0FA1-58FC-3AA15B5B09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238" y="5998016"/>
              <a:ext cx="103187" cy="106363"/>
            </a:xfrm>
            <a:custGeom>
              <a:avLst/>
              <a:gdLst>
                <a:gd name="T0" fmla="*/ 44 w 87"/>
                <a:gd name="T1" fmla="*/ 22 h 86"/>
                <a:gd name="T2" fmla="*/ 44 w 87"/>
                <a:gd name="T3" fmla="*/ 22 h 86"/>
                <a:gd name="T4" fmla="*/ 42 w 87"/>
                <a:gd name="T5" fmla="*/ 17 h 86"/>
                <a:gd name="T6" fmla="*/ 42 w 87"/>
                <a:gd name="T7" fmla="*/ 19 h 86"/>
                <a:gd name="T8" fmla="*/ 40 w 87"/>
                <a:gd name="T9" fmla="*/ 24 h 86"/>
                <a:gd name="T10" fmla="*/ 30 w 87"/>
                <a:gd name="T11" fmla="*/ 53 h 86"/>
                <a:gd name="T12" fmla="*/ 55 w 87"/>
                <a:gd name="T13" fmla="*/ 53 h 86"/>
                <a:gd name="T14" fmla="*/ 44 w 87"/>
                <a:gd name="T15" fmla="*/ 22 h 86"/>
                <a:gd name="T16" fmla="*/ 68 w 87"/>
                <a:gd name="T17" fmla="*/ 86 h 86"/>
                <a:gd name="T18" fmla="*/ 68 w 87"/>
                <a:gd name="T19" fmla="*/ 86 h 86"/>
                <a:gd name="T20" fmla="*/ 60 w 87"/>
                <a:gd name="T21" fmla="*/ 66 h 86"/>
                <a:gd name="T22" fmla="*/ 25 w 87"/>
                <a:gd name="T23" fmla="*/ 66 h 86"/>
                <a:gd name="T24" fmla="*/ 18 w 87"/>
                <a:gd name="T25" fmla="*/ 86 h 86"/>
                <a:gd name="T26" fmla="*/ 0 w 87"/>
                <a:gd name="T27" fmla="*/ 86 h 86"/>
                <a:gd name="T28" fmla="*/ 33 w 87"/>
                <a:gd name="T29" fmla="*/ 0 h 86"/>
                <a:gd name="T30" fmla="*/ 52 w 87"/>
                <a:gd name="T31" fmla="*/ 0 h 86"/>
                <a:gd name="T32" fmla="*/ 87 w 87"/>
                <a:gd name="T33" fmla="*/ 86 h 86"/>
                <a:gd name="T34" fmla="*/ 68 w 87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3"/>
                  </a:lnTo>
                  <a:lnTo>
                    <a:pt x="55" y="53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7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936B5FC-E0D6-B8BC-5F11-0CDA8F149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9775" y="5994841"/>
              <a:ext cx="66675" cy="112713"/>
            </a:xfrm>
            <a:custGeom>
              <a:avLst/>
              <a:gdLst>
                <a:gd name="T0" fmla="*/ 3 w 56"/>
                <a:gd name="T1" fmla="*/ 71 h 90"/>
                <a:gd name="T2" fmla="*/ 3 w 56"/>
                <a:gd name="T3" fmla="*/ 71 h 90"/>
                <a:gd name="T4" fmla="*/ 23 w 56"/>
                <a:gd name="T5" fmla="*/ 76 h 90"/>
                <a:gd name="T6" fmla="*/ 38 w 56"/>
                <a:gd name="T7" fmla="*/ 64 h 90"/>
                <a:gd name="T8" fmla="*/ 33 w 56"/>
                <a:gd name="T9" fmla="*/ 56 h 90"/>
                <a:gd name="T10" fmla="*/ 24 w 56"/>
                <a:gd name="T11" fmla="*/ 51 h 90"/>
                <a:gd name="T12" fmla="*/ 8 w 56"/>
                <a:gd name="T13" fmla="*/ 43 h 90"/>
                <a:gd name="T14" fmla="*/ 0 w 56"/>
                <a:gd name="T15" fmla="*/ 26 h 90"/>
                <a:gd name="T16" fmla="*/ 30 w 56"/>
                <a:gd name="T17" fmla="*/ 1 h 90"/>
                <a:gd name="T18" fmla="*/ 51 w 56"/>
                <a:gd name="T19" fmla="*/ 4 h 90"/>
                <a:gd name="T20" fmla="*/ 49 w 56"/>
                <a:gd name="T21" fmla="*/ 18 h 90"/>
                <a:gd name="T22" fmla="*/ 31 w 56"/>
                <a:gd name="T23" fmla="*/ 14 h 90"/>
                <a:gd name="T24" fmla="*/ 18 w 56"/>
                <a:gd name="T25" fmla="*/ 24 h 90"/>
                <a:gd name="T26" fmla="*/ 23 w 56"/>
                <a:gd name="T27" fmla="*/ 33 h 90"/>
                <a:gd name="T28" fmla="*/ 35 w 56"/>
                <a:gd name="T29" fmla="*/ 38 h 90"/>
                <a:gd name="T30" fmla="*/ 56 w 56"/>
                <a:gd name="T31" fmla="*/ 63 h 90"/>
                <a:gd name="T32" fmla="*/ 24 w 56"/>
                <a:gd name="T33" fmla="*/ 90 h 90"/>
                <a:gd name="T34" fmla="*/ 2 w 56"/>
                <a:gd name="T35" fmla="*/ 86 h 90"/>
                <a:gd name="T36" fmla="*/ 3 w 56"/>
                <a:gd name="T37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90">
                  <a:moveTo>
                    <a:pt x="3" y="71"/>
                  </a:moveTo>
                  <a:lnTo>
                    <a:pt x="3" y="71"/>
                  </a:lnTo>
                  <a:cubicBezTo>
                    <a:pt x="9" y="74"/>
                    <a:pt x="16" y="76"/>
                    <a:pt x="23" y="76"/>
                  </a:cubicBezTo>
                  <a:cubicBezTo>
                    <a:pt x="32" y="76"/>
                    <a:pt x="38" y="72"/>
                    <a:pt x="38" y="64"/>
                  </a:cubicBezTo>
                  <a:cubicBezTo>
                    <a:pt x="38" y="61"/>
                    <a:pt x="36" y="58"/>
                    <a:pt x="33" y="56"/>
                  </a:cubicBezTo>
                  <a:cubicBezTo>
                    <a:pt x="30" y="54"/>
                    <a:pt x="27" y="53"/>
                    <a:pt x="24" y="51"/>
                  </a:cubicBezTo>
                  <a:cubicBezTo>
                    <a:pt x="18" y="50"/>
                    <a:pt x="12" y="47"/>
                    <a:pt x="8" y="43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0"/>
                    <a:pt x="11" y="1"/>
                    <a:pt x="30" y="1"/>
                  </a:cubicBezTo>
                  <a:cubicBezTo>
                    <a:pt x="37" y="0"/>
                    <a:pt x="44" y="2"/>
                    <a:pt x="51" y="4"/>
                  </a:cubicBezTo>
                  <a:lnTo>
                    <a:pt x="49" y="18"/>
                  </a:lnTo>
                  <a:cubicBezTo>
                    <a:pt x="44" y="15"/>
                    <a:pt x="38" y="14"/>
                    <a:pt x="31" y="14"/>
                  </a:cubicBezTo>
                  <a:cubicBezTo>
                    <a:pt x="23" y="14"/>
                    <a:pt x="18" y="18"/>
                    <a:pt x="18" y="24"/>
                  </a:cubicBezTo>
                  <a:cubicBezTo>
                    <a:pt x="18" y="28"/>
                    <a:pt x="20" y="31"/>
                    <a:pt x="23" y="33"/>
                  </a:cubicBezTo>
                  <a:cubicBezTo>
                    <a:pt x="27" y="35"/>
                    <a:pt x="31" y="36"/>
                    <a:pt x="35" y="38"/>
                  </a:cubicBezTo>
                  <a:cubicBezTo>
                    <a:pt x="50" y="43"/>
                    <a:pt x="56" y="51"/>
                    <a:pt x="56" y="63"/>
                  </a:cubicBezTo>
                  <a:cubicBezTo>
                    <a:pt x="56" y="80"/>
                    <a:pt x="44" y="90"/>
                    <a:pt x="24" y="90"/>
                  </a:cubicBezTo>
                  <a:cubicBezTo>
                    <a:pt x="16" y="90"/>
                    <a:pt x="9" y="89"/>
                    <a:pt x="2" y="86"/>
                  </a:cubicBezTo>
                  <a:lnTo>
                    <a:pt x="3" y="7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64827B4-E82D-22B5-C77A-814922AD8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563" y="5998016"/>
              <a:ext cx="79375" cy="107950"/>
            </a:xfrm>
            <a:custGeom>
              <a:avLst/>
              <a:gdLst>
                <a:gd name="T0" fmla="*/ 67 w 67"/>
                <a:gd name="T1" fmla="*/ 84 h 87"/>
                <a:gd name="T2" fmla="*/ 67 w 67"/>
                <a:gd name="T3" fmla="*/ 84 h 87"/>
                <a:gd name="T4" fmla="*/ 47 w 67"/>
                <a:gd name="T5" fmla="*/ 87 h 87"/>
                <a:gd name="T6" fmla="*/ 0 w 67"/>
                <a:gd name="T7" fmla="*/ 43 h 87"/>
                <a:gd name="T8" fmla="*/ 12 w 67"/>
                <a:gd name="T9" fmla="*/ 12 h 87"/>
                <a:gd name="T10" fmla="*/ 45 w 67"/>
                <a:gd name="T11" fmla="*/ 0 h 87"/>
                <a:gd name="T12" fmla="*/ 66 w 67"/>
                <a:gd name="T13" fmla="*/ 4 h 87"/>
                <a:gd name="T14" fmla="*/ 65 w 67"/>
                <a:gd name="T15" fmla="*/ 18 h 87"/>
                <a:gd name="T16" fmla="*/ 46 w 67"/>
                <a:gd name="T17" fmla="*/ 14 h 87"/>
                <a:gd name="T18" fmla="*/ 18 w 67"/>
                <a:gd name="T19" fmla="*/ 39 h 87"/>
                <a:gd name="T20" fmla="*/ 18 w 67"/>
                <a:gd name="T21" fmla="*/ 43 h 87"/>
                <a:gd name="T22" fmla="*/ 44 w 67"/>
                <a:gd name="T23" fmla="*/ 73 h 87"/>
                <a:gd name="T24" fmla="*/ 47 w 67"/>
                <a:gd name="T25" fmla="*/ 73 h 87"/>
                <a:gd name="T26" fmla="*/ 66 w 67"/>
                <a:gd name="T27" fmla="*/ 69 h 87"/>
                <a:gd name="T28" fmla="*/ 67 w 67"/>
                <a:gd name="T2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7">
                  <a:moveTo>
                    <a:pt x="67" y="84"/>
                  </a:moveTo>
                  <a:lnTo>
                    <a:pt x="67" y="84"/>
                  </a:lnTo>
                  <a:cubicBezTo>
                    <a:pt x="60" y="86"/>
                    <a:pt x="53" y="87"/>
                    <a:pt x="47" y="87"/>
                  </a:cubicBezTo>
                  <a:cubicBezTo>
                    <a:pt x="17" y="87"/>
                    <a:pt x="0" y="71"/>
                    <a:pt x="0" y="43"/>
                  </a:cubicBezTo>
                  <a:cubicBezTo>
                    <a:pt x="0" y="31"/>
                    <a:pt x="4" y="20"/>
                    <a:pt x="12" y="12"/>
                  </a:cubicBezTo>
                  <a:cubicBezTo>
                    <a:pt x="21" y="4"/>
                    <a:pt x="33" y="0"/>
                    <a:pt x="45" y="0"/>
                  </a:cubicBezTo>
                  <a:cubicBezTo>
                    <a:pt x="52" y="0"/>
                    <a:pt x="59" y="1"/>
                    <a:pt x="66" y="4"/>
                  </a:cubicBezTo>
                  <a:lnTo>
                    <a:pt x="65" y="18"/>
                  </a:lnTo>
                  <a:cubicBezTo>
                    <a:pt x="59" y="15"/>
                    <a:pt x="53" y="14"/>
                    <a:pt x="46" y="14"/>
                  </a:cubicBezTo>
                  <a:cubicBezTo>
                    <a:pt x="32" y="13"/>
                    <a:pt x="19" y="25"/>
                    <a:pt x="18" y="39"/>
                  </a:cubicBezTo>
                  <a:cubicBezTo>
                    <a:pt x="18" y="40"/>
                    <a:pt x="18" y="42"/>
                    <a:pt x="18" y="43"/>
                  </a:cubicBezTo>
                  <a:cubicBezTo>
                    <a:pt x="17" y="58"/>
                    <a:pt x="29" y="71"/>
                    <a:pt x="44" y="73"/>
                  </a:cubicBezTo>
                  <a:cubicBezTo>
                    <a:pt x="45" y="73"/>
                    <a:pt x="46" y="73"/>
                    <a:pt x="47" y="73"/>
                  </a:cubicBezTo>
                  <a:cubicBezTo>
                    <a:pt x="54" y="73"/>
                    <a:pt x="60" y="71"/>
                    <a:pt x="66" y="69"/>
                  </a:cubicBezTo>
                  <a:lnTo>
                    <a:pt x="67" y="8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F453816-2458-082F-4791-AD9DC83A3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400" y="5998016"/>
              <a:ext cx="80962" cy="106363"/>
            </a:xfrm>
            <a:custGeom>
              <a:avLst/>
              <a:gdLst>
                <a:gd name="T0" fmla="*/ 52 w 68"/>
                <a:gd name="T1" fmla="*/ 85 h 85"/>
                <a:gd name="T2" fmla="*/ 52 w 68"/>
                <a:gd name="T3" fmla="*/ 85 h 85"/>
                <a:gd name="T4" fmla="*/ 52 w 68"/>
                <a:gd name="T5" fmla="*/ 48 h 85"/>
                <a:gd name="T6" fmla="*/ 17 w 68"/>
                <a:gd name="T7" fmla="*/ 48 h 85"/>
                <a:gd name="T8" fmla="*/ 17 w 68"/>
                <a:gd name="T9" fmla="*/ 85 h 85"/>
                <a:gd name="T10" fmla="*/ 0 w 68"/>
                <a:gd name="T11" fmla="*/ 85 h 85"/>
                <a:gd name="T12" fmla="*/ 0 w 68"/>
                <a:gd name="T13" fmla="*/ 0 h 85"/>
                <a:gd name="T14" fmla="*/ 17 w 68"/>
                <a:gd name="T15" fmla="*/ 0 h 85"/>
                <a:gd name="T16" fmla="*/ 17 w 68"/>
                <a:gd name="T17" fmla="*/ 34 h 85"/>
                <a:gd name="T18" fmla="*/ 51 w 68"/>
                <a:gd name="T19" fmla="*/ 34 h 85"/>
                <a:gd name="T20" fmla="*/ 51 w 68"/>
                <a:gd name="T21" fmla="*/ 0 h 85"/>
                <a:gd name="T22" fmla="*/ 68 w 68"/>
                <a:gd name="T23" fmla="*/ 0 h 85"/>
                <a:gd name="T24" fmla="*/ 68 w 68"/>
                <a:gd name="T25" fmla="*/ 85 h 85"/>
                <a:gd name="T26" fmla="*/ 52 w 68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5">
                  <a:moveTo>
                    <a:pt x="52" y="85"/>
                  </a:moveTo>
                  <a:lnTo>
                    <a:pt x="52" y="85"/>
                  </a:lnTo>
                  <a:lnTo>
                    <a:pt x="52" y="48"/>
                  </a:lnTo>
                  <a:lnTo>
                    <a:pt x="17" y="48"/>
                  </a:lnTo>
                  <a:lnTo>
                    <a:pt x="17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4"/>
                  </a:lnTo>
                  <a:lnTo>
                    <a:pt x="51" y="34"/>
                  </a:lnTo>
                  <a:lnTo>
                    <a:pt x="51" y="0"/>
                  </a:lnTo>
                  <a:lnTo>
                    <a:pt x="68" y="0"/>
                  </a:lnTo>
                  <a:lnTo>
                    <a:pt x="68" y="85"/>
                  </a:lnTo>
                  <a:lnTo>
                    <a:pt x="52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9487B1C-BE5A-D7D8-1092-D9988F3BA9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350" y="5998016"/>
              <a:ext cx="20637" cy="106363"/>
            </a:xfrm>
            <a:custGeom>
              <a:avLst/>
              <a:gdLst>
                <a:gd name="T0" fmla="*/ 0 w 18"/>
                <a:gd name="T1" fmla="*/ 0 h 85"/>
                <a:gd name="T2" fmla="*/ 0 w 18"/>
                <a:gd name="T3" fmla="*/ 0 h 85"/>
                <a:gd name="T4" fmla="*/ 18 w 18"/>
                <a:gd name="T5" fmla="*/ 0 h 85"/>
                <a:gd name="T6" fmla="*/ 18 w 18"/>
                <a:gd name="T7" fmla="*/ 85 h 85"/>
                <a:gd name="T8" fmla="*/ 0 w 18"/>
                <a:gd name="T9" fmla="*/ 85 h 85"/>
                <a:gd name="T10" fmla="*/ 0 w 1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5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B28AF81-D0A4-FC64-54E8-F94E8AB29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8388" y="5998016"/>
              <a:ext cx="84137" cy="106363"/>
            </a:xfrm>
            <a:custGeom>
              <a:avLst/>
              <a:gdLst>
                <a:gd name="T0" fmla="*/ 49 w 70"/>
                <a:gd name="T1" fmla="*/ 86 h 86"/>
                <a:gd name="T2" fmla="*/ 49 w 70"/>
                <a:gd name="T3" fmla="*/ 86 h 86"/>
                <a:gd name="T4" fmla="*/ 21 w 70"/>
                <a:gd name="T5" fmla="*/ 34 h 86"/>
                <a:gd name="T6" fmla="*/ 14 w 70"/>
                <a:gd name="T7" fmla="*/ 19 h 86"/>
                <a:gd name="T8" fmla="*/ 16 w 70"/>
                <a:gd name="T9" fmla="*/ 41 h 86"/>
                <a:gd name="T10" fmla="*/ 16 w 70"/>
                <a:gd name="T11" fmla="*/ 86 h 86"/>
                <a:gd name="T12" fmla="*/ 0 w 70"/>
                <a:gd name="T13" fmla="*/ 86 h 86"/>
                <a:gd name="T14" fmla="*/ 0 w 70"/>
                <a:gd name="T15" fmla="*/ 1 h 86"/>
                <a:gd name="T16" fmla="*/ 20 w 70"/>
                <a:gd name="T17" fmla="*/ 1 h 86"/>
                <a:gd name="T18" fmla="*/ 49 w 70"/>
                <a:gd name="T19" fmla="*/ 52 h 86"/>
                <a:gd name="T20" fmla="*/ 54 w 70"/>
                <a:gd name="T21" fmla="*/ 64 h 86"/>
                <a:gd name="T22" fmla="*/ 55 w 70"/>
                <a:gd name="T23" fmla="*/ 68 h 86"/>
                <a:gd name="T24" fmla="*/ 55 w 70"/>
                <a:gd name="T25" fmla="*/ 63 h 86"/>
                <a:gd name="T26" fmla="*/ 54 w 70"/>
                <a:gd name="T27" fmla="*/ 46 h 86"/>
                <a:gd name="T28" fmla="*/ 54 w 70"/>
                <a:gd name="T29" fmla="*/ 0 h 86"/>
                <a:gd name="T30" fmla="*/ 70 w 70"/>
                <a:gd name="T31" fmla="*/ 0 h 86"/>
                <a:gd name="T32" fmla="*/ 70 w 70"/>
                <a:gd name="T33" fmla="*/ 86 h 86"/>
                <a:gd name="T34" fmla="*/ 49 w 70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6">
                  <a:moveTo>
                    <a:pt x="49" y="86"/>
                  </a:moveTo>
                  <a:lnTo>
                    <a:pt x="49" y="86"/>
                  </a:lnTo>
                  <a:lnTo>
                    <a:pt x="21" y="34"/>
                  </a:lnTo>
                  <a:cubicBezTo>
                    <a:pt x="19" y="29"/>
                    <a:pt x="16" y="24"/>
                    <a:pt x="14" y="19"/>
                  </a:cubicBezTo>
                  <a:cubicBezTo>
                    <a:pt x="15" y="26"/>
                    <a:pt x="16" y="34"/>
                    <a:pt x="16" y="41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2" y="60"/>
                    <a:pt x="54" y="64"/>
                  </a:cubicBezTo>
                  <a:cubicBezTo>
                    <a:pt x="54" y="65"/>
                    <a:pt x="55" y="66"/>
                    <a:pt x="55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3" y="52"/>
                    <a:pt x="54" y="46"/>
                  </a:cubicBezTo>
                  <a:lnTo>
                    <a:pt x="54" y="0"/>
                  </a:lnTo>
                  <a:lnTo>
                    <a:pt x="70" y="0"/>
                  </a:lnTo>
                  <a:lnTo>
                    <a:pt x="70" y="86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59C7A184-4247-98AA-82B7-D48C4CABD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338" y="5998016"/>
              <a:ext cx="61912" cy="106363"/>
            </a:xfrm>
            <a:custGeom>
              <a:avLst/>
              <a:gdLst>
                <a:gd name="T0" fmla="*/ 51 w 51"/>
                <a:gd name="T1" fmla="*/ 85 h 85"/>
                <a:gd name="T2" fmla="*/ 51 w 51"/>
                <a:gd name="T3" fmla="*/ 85 h 85"/>
                <a:gd name="T4" fmla="*/ 0 w 51"/>
                <a:gd name="T5" fmla="*/ 85 h 85"/>
                <a:gd name="T6" fmla="*/ 0 w 51"/>
                <a:gd name="T7" fmla="*/ 0 h 85"/>
                <a:gd name="T8" fmla="*/ 51 w 51"/>
                <a:gd name="T9" fmla="*/ 0 h 85"/>
                <a:gd name="T10" fmla="*/ 51 w 51"/>
                <a:gd name="T11" fmla="*/ 14 h 85"/>
                <a:gd name="T12" fmla="*/ 17 w 51"/>
                <a:gd name="T13" fmla="*/ 14 h 85"/>
                <a:gd name="T14" fmla="*/ 17 w 51"/>
                <a:gd name="T15" fmla="*/ 34 h 85"/>
                <a:gd name="T16" fmla="*/ 48 w 51"/>
                <a:gd name="T17" fmla="*/ 34 h 85"/>
                <a:gd name="T18" fmla="*/ 48 w 51"/>
                <a:gd name="T19" fmla="*/ 48 h 85"/>
                <a:gd name="T20" fmla="*/ 17 w 51"/>
                <a:gd name="T21" fmla="*/ 48 h 85"/>
                <a:gd name="T22" fmla="*/ 17 w 51"/>
                <a:gd name="T23" fmla="*/ 71 h 85"/>
                <a:gd name="T24" fmla="*/ 51 w 51"/>
                <a:gd name="T25" fmla="*/ 71 h 85"/>
                <a:gd name="T26" fmla="*/ 51 w 51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85">
                  <a:moveTo>
                    <a:pt x="51" y="85"/>
                  </a:moveTo>
                  <a:lnTo>
                    <a:pt x="51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4"/>
                  </a:lnTo>
                  <a:lnTo>
                    <a:pt x="17" y="14"/>
                  </a:lnTo>
                  <a:lnTo>
                    <a:pt x="17" y="34"/>
                  </a:lnTo>
                  <a:lnTo>
                    <a:pt x="48" y="34"/>
                  </a:lnTo>
                  <a:lnTo>
                    <a:pt x="48" y="48"/>
                  </a:lnTo>
                  <a:lnTo>
                    <a:pt x="17" y="48"/>
                  </a:lnTo>
                  <a:lnTo>
                    <a:pt x="17" y="71"/>
                  </a:lnTo>
                  <a:lnTo>
                    <a:pt x="51" y="71"/>
                  </a:lnTo>
                  <a:lnTo>
                    <a:pt x="51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9025C299-C5A5-20D7-934C-90FE7E8CF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8888" y="5998016"/>
              <a:ext cx="85725" cy="106363"/>
            </a:xfrm>
            <a:custGeom>
              <a:avLst/>
              <a:gdLst>
                <a:gd name="T0" fmla="*/ 50 w 71"/>
                <a:gd name="T1" fmla="*/ 86 h 86"/>
                <a:gd name="T2" fmla="*/ 50 w 71"/>
                <a:gd name="T3" fmla="*/ 86 h 86"/>
                <a:gd name="T4" fmla="*/ 22 w 71"/>
                <a:gd name="T5" fmla="*/ 34 h 86"/>
                <a:gd name="T6" fmla="*/ 15 w 71"/>
                <a:gd name="T7" fmla="*/ 19 h 86"/>
                <a:gd name="T8" fmla="*/ 17 w 71"/>
                <a:gd name="T9" fmla="*/ 41 h 86"/>
                <a:gd name="T10" fmla="*/ 17 w 71"/>
                <a:gd name="T11" fmla="*/ 86 h 86"/>
                <a:gd name="T12" fmla="*/ 0 w 71"/>
                <a:gd name="T13" fmla="*/ 86 h 86"/>
                <a:gd name="T14" fmla="*/ 0 w 71"/>
                <a:gd name="T15" fmla="*/ 1 h 86"/>
                <a:gd name="T16" fmla="*/ 20 w 71"/>
                <a:gd name="T17" fmla="*/ 1 h 86"/>
                <a:gd name="T18" fmla="*/ 49 w 71"/>
                <a:gd name="T19" fmla="*/ 52 h 86"/>
                <a:gd name="T20" fmla="*/ 54 w 71"/>
                <a:gd name="T21" fmla="*/ 64 h 86"/>
                <a:gd name="T22" fmla="*/ 56 w 71"/>
                <a:gd name="T23" fmla="*/ 68 h 86"/>
                <a:gd name="T24" fmla="*/ 55 w 71"/>
                <a:gd name="T25" fmla="*/ 63 h 86"/>
                <a:gd name="T26" fmla="*/ 54 w 71"/>
                <a:gd name="T27" fmla="*/ 46 h 86"/>
                <a:gd name="T28" fmla="*/ 54 w 71"/>
                <a:gd name="T29" fmla="*/ 0 h 86"/>
                <a:gd name="T30" fmla="*/ 71 w 71"/>
                <a:gd name="T31" fmla="*/ 0 h 86"/>
                <a:gd name="T32" fmla="*/ 71 w 71"/>
                <a:gd name="T33" fmla="*/ 86 h 86"/>
                <a:gd name="T34" fmla="*/ 50 w 71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86">
                  <a:moveTo>
                    <a:pt x="50" y="86"/>
                  </a:moveTo>
                  <a:lnTo>
                    <a:pt x="50" y="86"/>
                  </a:lnTo>
                  <a:lnTo>
                    <a:pt x="22" y="34"/>
                  </a:lnTo>
                  <a:cubicBezTo>
                    <a:pt x="19" y="29"/>
                    <a:pt x="17" y="24"/>
                    <a:pt x="15" y="19"/>
                  </a:cubicBezTo>
                  <a:cubicBezTo>
                    <a:pt x="16" y="26"/>
                    <a:pt x="17" y="34"/>
                    <a:pt x="17" y="41"/>
                  </a:cubicBezTo>
                  <a:lnTo>
                    <a:pt x="17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3" y="60"/>
                    <a:pt x="54" y="64"/>
                  </a:cubicBezTo>
                  <a:cubicBezTo>
                    <a:pt x="54" y="64"/>
                    <a:pt x="55" y="66"/>
                    <a:pt x="56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4" y="52"/>
                    <a:pt x="54" y="46"/>
                  </a:cubicBezTo>
                  <a:lnTo>
                    <a:pt x="54" y="0"/>
                  </a:lnTo>
                  <a:lnTo>
                    <a:pt x="71" y="0"/>
                  </a:lnTo>
                  <a:lnTo>
                    <a:pt x="71" y="86"/>
                  </a:lnTo>
                  <a:lnTo>
                    <a:pt x="50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1640FF7-D1BD-7C47-0B65-804C8BD81E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63663" y="5998016"/>
              <a:ext cx="73025" cy="107950"/>
            </a:xfrm>
            <a:custGeom>
              <a:avLst/>
              <a:gdLst>
                <a:gd name="T0" fmla="*/ 26 w 62"/>
                <a:gd name="T1" fmla="*/ 73 h 87"/>
                <a:gd name="T2" fmla="*/ 26 w 62"/>
                <a:gd name="T3" fmla="*/ 73 h 87"/>
                <a:gd name="T4" fmla="*/ 43 w 62"/>
                <a:gd name="T5" fmla="*/ 61 h 87"/>
                <a:gd name="T6" fmla="*/ 27 w 62"/>
                <a:gd name="T7" fmla="*/ 48 h 87"/>
                <a:gd name="T8" fmla="*/ 18 w 62"/>
                <a:gd name="T9" fmla="*/ 48 h 87"/>
                <a:gd name="T10" fmla="*/ 18 w 62"/>
                <a:gd name="T11" fmla="*/ 73 h 87"/>
                <a:gd name="T12" fmla="*/ 26 w 62"/>
                <a:gd name="T13" fmla="*/ 73 h 87"/>
                <a:gd name="T14" fmla="*/ 26 w 62"/>
                <a:gd name="T15" fmla="*/ 35 h 87"/>
                <a:gd name="T16" fmla="*/ 26 w 62"/>
                <a:gd name="T17" fmla="*/ 35 h 87"/>
                <a:gd name="T18" fmla="*/ 41 w 62"/>
                <a:gd name="T19" fmla="*/ 25 h 87"/>
                <a:gd name="T20" fmla="*/ 27 w 62"/>
                <a:gd name="T21" fmla="*/ 14 h 87"/>
                <a:gd name="T22" fmla="*/ 17 w 62"/>
                <a:gd name="T23" fmla="*/ 14 h 87"/>
                <a:gd name="T24" fmla="*/ 17 w 62"/>
                <a:gd name="T25" fmla="*/ 35 h 87"/>
                <a:gd name="T26" fmla="*/ 26 w 62"/>
                <a:gd name="T27" fmla="*/ 35 h 87"/>
                <a:gd name="T28" fmla="*/ 0 w 62"/>
                <a:gd name="T29" fmla="*/ 1 h 87"/>
                <a:gd name="T30" fmla="*/ 0 w 62"/>
                <a:gd name="T31" fmla="*/ 1 h 87"/>
                <a:gd name="T32" fmla="*/ 28 w 62"/>
                <a:gd name="T33" fmla="*/ 1 h 87"/>
                <a:gd name="T34" fmla="*/ 50 w 62"/>
                <a:gd name="T35" fmla="*/ 5 h 87"/>
                <a:gd name="T36" fmla="*/ 58 w 62"/>
                <a:gd name="T37" fmla="*/ 22 h 87"/>
                <a:gd name="T38" fmla="*/ 41 w 62"/>
                <a:gd name="T39" fmla="*/ 41 h 87"/>
                <a:gd name="T40" fmla="*/ 61 w 62"/>
                <a:gd name="T41" fmla="*/ 62 h 87"/>
                <a:gd name="T42" fmla="*/ 61 w 62"/>
                <a:gd name="T43" fmla="*/ 62 h 87"/>
                <a:gd name="T44" fmla="*/ 50 w 62"/>
                <a:gd name="T45" fmla="*/ 82 h 87"/>
                <a:gd name="T46" fmla="*/ 27 w 62"/>
                <a:gd name="T47" fmla="*/ 86 h 87"/>
                <a:gd name="T48" fmla="*/ 1 w 62"/>
                <a:gd name="T49" fmla="*/ 86 h 87"/>
                <a:gd name="T50" fmla="*/ 0 w 62"/>
                <a:gd name="T5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87">
                  <a:moveTo>
                    <a:pt x="26" y="73"/>
                  </a:moveTo>
                  <a:lnTo>
                    <a:pt x="26" y="73"/>
                  </a:lnTo>
                  <a:cubicBezTo>
                    <a:pt x="37" y="73"/>
                    <a:pt x="43" y="69"/>
                    <a:pt x="43" y="61"/>
                  </a:cubicBezTo>
                  <a:cubicBezTo>
                    <a:pt x="43" y="53"/>
                    <a:pt x="37" y="48"/>
                    <a:pt x="27" y="48"/>
                  </a:cubicBezTo>
                  <a:lnTo>
                    <a:pt x="18" y="48"/>
                  </a:lnTo>
                  <a:lnTo>
                    <a:pt x="18" y="73"/>
                  </a:lnTo>
                  <a:lnTo>
                    <a:pt x="26" y="73"/>
                  </a:lnTo>
                  <a:close/>
                  <a:moveTo>
                    <a:pt x="26" y="35"/>
                  </a:moveTo>
                  <a:lnTo>
                    <a:pt x="26" y="35"/>
                  </a:lnTo>
                  <a:cubicBezTo>
                    <a:pt x="35" y="35"/>
                    <a:pt x="41" y="32"/>
                    <a:pt x="41" y="25"/>
                  </a:cubicBezTo>
                  <a:cubicBezTo>
                    <a:pt x="41" y="18"/>
                    <a:pt x="36" y="14"/>
                    <a:pt x="27" y="14"/>
                  </a:cubicBezTo>
                  <a:lnTo>
                    <a:pt x="17" y="14"/>
                  </a:lnTo>
                  <a:lnTo>
                    <a:pt x="17" y="35"/>
                  </a:lnTo>
                  <a:lnTo>
                    <a:pt x="26" y="3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28" y="1"/>
                  </a:lnTo>
                  <a:cubicBezTo>
                    <a:pt x="36" y="0"/>
                    <a:pt x="43" y="1"/>
                    <a:pt x="50" y="5"/>
                  </a:cubicBezTo>
                  <a:cubicBezTo>
                    <a:pt x="55" y="9"/>
                    <a:pt x="58" y="16"/>
                    <a:pt x="58" y="22"/>
                  </a:cubicBezTo>
                  <a:cubicBezTo>
                    <a:pt x="59" y="32"/>
                    <a:pt x="51" y="40"/>
                    <a:pt x="41" y="41"/>
                  </a:cubicBezTo>
                  <a:cubicBezTo>
                    <a:pt x="53" y="41"/>
                    <a:pt x="62" y="51"/>
                    <a:pt x="61" y="62"/>
                  </a:cubicBezTo>
                  <a:lnTo>
                    <a:pt x="61" y="62"/>
                  </a:lnTo>
                  <a:cubicBezTo>
                    <a:pt x="62" y="70"/>
                    <a:pt x="57" y="78"/>
                    <a:pt x="50" y="82"/>
                  </a:cubicBezTo>
                  <a:cubicBezTo>
                    <a:pt x="43" y="86"/>
                    <a:pt x="35" y="87"/>
                    <a:pt x="27" y="86"/>
                  </a:cubicBezTo>
                  <a:lnTo>
                    <a:pt x="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1A477EA-3121-F656-FE9D-8C028C07BB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1450" y="5998016"/>
              <a:ext cx="103187" cy="106363"/>
            </a:xfrm>
            <a:custGeom>
              <a:avLst/>
              <a:gdLst>
                <a:gd name="T0" fmla="*/ 44 w 86"/>
                <a:gd name="T1" fmla="*/ 22 h 86"/>
                <a:gd name="T2" fmla="*/ 44 w 86"/>
                <a:gd name="T3" fmla="*/ 22 h 86"/>
                <a:gd name="T4" fmla="*/ 42 w 86"/>
                <a:gd name="T5" fmla="*/ 17 h 86"/>
                <a:gd name="T6" fmla="*/ 42 w 86"/>
                <a:gd name="T7" fmla="*/ 19 h 86"/>
                <a:gd name="T8" fmla="*/ 40 w 86"/>
                <a:gd name="T9" fmla="*/ 24 h 86"/>
                <a:gd name="T10" fmla="*/ 30 w 86"/>
                <a:gd name="T11" fmla="*/ 52 h 86"/>
                <a:gd name="T12" fmla="*/ 55 w 86"/>
                <a:gd name="T13" fmla="*/ 52 h 86"/>
                <a:gd name="T14" fmla="*/ 44 w 86"/>
                <a:gd name="T15" fmla="*/ 22 h 86"/>
                <a:gd name="T16" fmla="*/ 68 w 86"/>
                <a:gd name="T17" fmla="*/ 86 h 86"/>
                <a:gd name="T18" fmla="*/ 68 w 86"/>
                <a:gd name="T19" fmla="*/ 86 h 86"/>
                <a:gd name="T20" fmla="*/ 60 w 86"/>
                <a:gd name="T21" fmla="*/ 66 h 86"/>
                <a:gd name="T22" fmla="*/ 25 w 86"/>
                <a:gd name="T23" fmla="*/ 66 h 86"/>
                <a:gd name="T24" fmla="*/ 18 w 86"/>
                <a:gd name="T25" fmla="*/ 86 h 86"/>
                <a:gd name="T26" fmla="*/ 0 w 86"/>
                <a:gd name="T27" fmla="*/ 86 h 86"/>
                <a:gd name="T28" fmla="*/ 33 w 86"/>
                <a:gd name="T29" fmla="*/ 0 h 86"/>
                <a:gd name="T30" fmla="*/ 52 w 86"/>
                <a:gd name="T31" fmla="*/ 0 h 86"/>
                <a:gd name="T32" fmla="*/ 86 w 86"/>
                <a:gd name="T33" fmla="*/ 86 h 86"/>
                <a:gd name="T34" fmla="*/ 68 w 86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2"/>
                  </a:lnTo>
                  <a:lnTo>
                    <a:pt x="55" y="52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6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89EF19C2-991D-2E26-07B2-D5793826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0988" y="5998016"/>
              <a:ext cx="84137" cy="111125"/>
            </a:xfrm>
            <a:custGeom>
              <a:avLst/>
              <a:gdLst>
                <a:gd name="T0" fmla="*/ 71 w 71"/>
                <a:gd name="T1" fmla="*/ 0 h 89"/>
                <a:gd name="T2" fmla="*/ 71 w 71"/>
                <a:gd name="T3" fmla="*/ 0 h 89"/>
                <a:gd name="T4" fmla="*/ 71 w 71"/>
                <a:gd name="T5" fmla="*/ 53 h 89"/>
                <a:gd name="T6" fmla="*/ 35 w 71"/>
                <a:gd name="T7" fmla="*/ 88 h 89"/>
                <a:gd name="T8" fmla="*/ 8 w 71"/>
                <a:gd name="T9" fmla="*/ 78 h 89"/>
                <a:gd name="T10" fmla="*/ 1 w 71"/>
                <a:gd name="T11" fmla="*/ 52 h 89"/>
                <a:gd name="T12" fmla="*/ 1 w 71"/>
                <a:gd name="T13" fmla="*/ 0 h 89"/>
                <a:gd name="T14" fmla="*/ 18 w 71"/>
                <a:gd name="T15" fmla="*/ 0 h 89"/>
                <a:gd name="T16" fmla="*/ 18 w 71"/>
                <a:gd name="T17" fmla="*/ 51 h 89"/>
                <a:gd name="T18" fmla="*/ 23 w 71"/>
                <a:gd name="T19" fmla="*/ 68 h 89"/>
                <a:gd name="T20" fmla="*/ 37 w 71"/>
                <a:gd name="T21" fmla="*/ 74 h 89"/>
                <a:gd name="T22" fmla="*/ 52 w 71"/>
                <a:gd name="T23" fmla="*/ 66 h 89"/>
                <a:gd name="T24" fmla="*/ 54 w 71"/>
                <a:gd name="T25" fmla="*/ 50 h 89"/>
                <a:gd name="T26" fmla="*/ 54 w 71"/>
                <a:gd name="T27" fmla="*/ 0 h 89"/>
                <a:gd name="T28" fmla="*/ 71 w 71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89">
                  <a:moveTo>
                    <a:pt x="71" y="0"/>
                  </a:moveTo>
                  <a:lnTo>
                    <a:pt x="71" y="0"/>
                  </a:lnTo>
                  <a:lnTo>
                    <a:pt x="71" y="53"/>
                  </a:lnTo>
                  <a:cubicBezTo>
                    <a:pt x="71" y="77"/>
                    <a:pt x="60" y="88"/>
                    <a:pt x="35" y="88"/>
                  </a:cubicBezTo>
                  <a:cubicBezTo>
                    <a:pt x="25" y="89"/>
                    <a:pt x="15" y="85"/>
                    <a:pt x="8" y="78"/>
                  </a:cubicBezTo>
                  <a:cubicBezTo>
                    <a:pt x="3" y="71"/>
                    <a:pt x="0" y="61"/>
                    <a:pt x="1" y="52"/>
                  </a:cubicBezTo>
                  <a:lnTo>
                    <a:pt x="1" y="0"/>
                  </a:lnTo>
                  <a:lnTo>
                    <a:pt x="18" y="0"/>
                  </a:lnTo>
                  <a:lnTo>
                    <a:pt x="18" y="51"/>
                  </a:lnTo>
                  <a:cubicBezTo>
                    <a:pt x="18" y="57"/>
                    <a:pt x="19" y="63"/>
                    <a:pt x="23" y="68"/>
                  </a:cubicBezTo>
                  <a:cubicBezTo>
                    <a:pt x="26" y="72"/>
                    <a:pt x="31" y="75"/>
                    <a:pt x="37" y="74"/>
                  </a:cubicBezTo>
                  <a:cubicBezTo>
                    <a:pt x="43" y="75"/>
                    <a:pt x="49" y="71"/>
                    <a:pt x="52" y="66"/>
                  </a:cubicBezTo>
                  <a:cubicBezTo>
                    <a:pt x="54" y="61"/>
                    <a:pt x="55" y="55"/>
                    <a:pt x="54" y="50"/>
                  </a:cubicBezTo>
                  <a:lnTo>
                    <a:pt x="54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234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29562B27-DD4A-4748-B78E-5C1208EE1A09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501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3)">
    <p:bg>
      <p:bgPr>
        <a:solidFill>
          <a:srgbClr val="8C85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70E19D2-BE6D-45B0-A963-BF4A6698327A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F507225-C18C-F842-B683-E36BFDA54D6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71ADF87-9F20-A386-74C0-74ED61635225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837322"/>
            <a:ext cx="10536237" cy="127000"/>
          </a:xfrm>
          <a:custGeom>
            <a:avLst/>
            <a:gdLst>
              <a:gd name="T0" fmla="*/ 8428 w 8819"/>
              <a:gd name="T1" fmla="*/ 0 h 102"/>
              <a:gd name="T2" fmla="*/ 8428 w 8819"/>
              <a:gd name="T3" fmla="*/ 0 h 102"/>
              <a:gd name="T4" fmla="*/ 8428 w 8819"/>
              <a:gd name="T5" fmla="*/ 38 h 102"/>
              <a:gd name="T6" fmla="*/ 0 w 8819"/>
              <a:gd name="T7" fmla="*/ 38 h 102"/>
              <a:gd name="T8" fmla="*/ 0 w 8819"/>
              <a:gd name="T9" fmla="*/ 61 h 102"/>
              <a:gd name="T10" fmla="*/ 8427 w 8819"/>
              <a:gd name="T11" fmla="*/ 61 h 102"/>
              <a:gd name="T12" fmla="*/ 8428 w 8819"/>
              <a:gd name="T13" fmla="*/ 60 h 102"/>
              <a:gd name="T14" fmla="*/ 8428 w 8819"/>
              <a:gd name="T15" fmla="*/ 102 h 102"/>
              <a:gd name="T16" fmla="*/ 8819 w 8819"/>
              <a:gd name="T17" fmla="*/ 50 h 102"/>
              <a:gd name="T18" fmla="*/ 8428 w 8819"/>
              <a:gd name="T19" fmla="*/ 0 h 102"/>
              <a:gd name="T20" fmla="*/ 8428 w 8819"/>
              <a:gd name="T21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19" h="102">
                <a:moveTo>
                  <a:pt x="8428" y="0"/>
                </a:moveTo>
                <a:lnTo>
                  <a:pt x="8428" y="0"/>
                </a:lnTo>
                <a:lnTo>
                  <a:pt x="8428" y="38"/>
                </a:lnTo>
                <a:lnTo>
                  <a:pt x="0" y="38"/>
                </a:lnTo>
                <a:lnTo>
                  <a:pt x="0" y="61"/>
                </a:lnTo>
                <a:lnTo>
                  <a:pt x="8427" y="61"/>
                </a:lnTo>
                <a:lnTo>
                  <a:pt x="8428" y="60"/>
                </a:lnTo>
                <a:lnTo>
                  <a:pt x="8428" y="102"/>
                </a:lnTo>
                <a:lnTo>
                  <a:pt x="8819" y="50"/>
                </a:lnTo>
                <a:lnTo>
                  <a:pt x="8428" y="0"/>
                </a:lnTo>
                <a:lnTo>
                  <a:pt x="84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65E4F5D-3136-6C5F-8D26-71FFB64DD6E9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66CDE11-71E4-5A24-8D05-3DA153B1DF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202F796-F4E1-C69D-9BC7-A6C5B510F785}"/>
              </a:ext>
            </a:extLst>
          </p:cNvPr>
          <p:cNvSpPr>
            <a:spLocks/>
          </p:cNvSpPr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5CA98BC-CC2F-2070-8E71-B2B4AA0CA34A}"/>
              </a:ext>
            </a:extLst>
          </p:cNvPr>
          <p:cNvSpPr>
            <a:spLocks/>
          </p:cNvSpPr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C35508-228C-9F0E-1AD0-55BCD47324C1}"/>
              </a:ext>
            </a:extLst>
          </p:cNvPr>
          <p:cNvSpPr>
            <a:spLocks/>
          </p:cNvSpPr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83F8677C-5D9A-80FA-E135-0A3CE42A1E37}"/>
              </a:ext>
            </a:extLst>
          </p:cNvPr>
          <p:cNvSpPr>
            <a:spLocks/>
          </p:cNvSpPr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328021A8-AEB8-60BB-440D-288C38AB7D86}"/>
              </a:ext>
            </a:extLst>
          </p:cNvPr>
          <p:cNvSpPr>
            <a:spLocks/>
          </p:cNvSpPr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16313F4C-250D-F659-7792-D8486EA35528}"/>
              </a:ext>
            </a:extLst>
          </p:cNvPr>
          <p:cNvSpPr>
            <a:spLocks/>
          </p:cNvSpPr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6C6F9860-F934-105A-B8E4-9A97D998E5AB}"/>
              </a:ext>
            </a:extLst>
          </p:cNvPr>
          <p:cNvSpPr>
            <a:spLocks/>
          </p:cNvSpPr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C82DD648-E924-5FAC-8980-A40C97E625B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2D5744A0-838C-F250-DD87-2BA0D2159F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AD9033F7-C243-7613-F746-61FB87560BFF}"/>
              </a:ext>
            </a:extLst>
          </p:cNvPr>
          <p:cNvSpPr>
            <a:spLocks/>
          </p:cNvSpPr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30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2828AE35-6FC8-227D-EE8F-5856C636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69D6-8AC5-4F11-8C18-9ED0D32E68D2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4DD6C63-3549-7A25-45DC-562FD737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66413359-80AD-C11E-2245-6CD4D586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02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0C787-A14C-6243-5F6D-B476EEA1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10378-874F-ACDE-77A2-FB72E04A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13" y="1656087"/>
            <a:ext cx="5112331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DF0F10-13DE-457E-FF00-493035B83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4244" y="1656161"/>
            <a:ext cx="5112000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4F18D1-40A1-E567-A3F2-A167035E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C675-C54D-4155-BAEA-B3D47A5051C5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1CDBD2-FCAD-F512-92AE-A5664E1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AA911-3855-7AB7-D701-1D41F001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345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0C787-A14C-6243-5F6D-B476EEA1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10378-874F-ACDE-77A2-FB72E04A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13" y="1656087"/>
            <a:ext cx="3312437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DF0F10-13DE-457E-FF00-493035B83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6940" y="1658673"/>
            <a:ext cx="3312437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BAB65B-449E-562A-262E-F762D549BB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04138" y="1655763"/>
            <a:ext cx="3311525" cy="403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4A1689-CFF9-DA2D-3E19-7B08109E3A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B465DB-4FE8-4D2B-B5DE-36ADD7E0214D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DBFCF0F-95CE-42F0-51D8-5FD4005144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696B5B-EEFF-5F15-7E77-D79533DBE3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742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A2BCA-7A5A-2145-D8D9-A09121D01B51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1A113-145F-9C28-19B8-CD947B5840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4494" y="1656087"/>
            <a:ext cx="511175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2697A8-4CAD-FF06-CEF7-EAC8CE34531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904244" y="1656087"/>
            <a:ext cx="5111749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C38502A-1902-5D06-20D3-52C74818D3C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04244" y="3816087"/>
            <a:ext cx="5112331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ACF803-6D4B-64F4-DD53-6C3FBA5A3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4244" y="3816087"/>
            <a:ext cx="511200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A7FCA5C-7BAC-4AB8-AF5F-A8C15DB3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D3E6A-8C67-4F3C-A382-950BEF12223B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5E7FD65-B3E2-F28E-A362-3333F5F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E3C6165-E18D-4505-88C3-56042AA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471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889170D-D1E3-998D-9F65-9B4C654360D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6201" y="2058808"/>
            <a:ext cx="1891385" cy="16557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r>
              <a:rPr lang="de-DE" dirty="0"/>
              <a:t>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7C59A6-5C6F-3274-D5CF-9EC496897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4752087"/>
            <a:ext cx="8640000" cy="360000"/>
          </a:xfrm>
        </p:spPr>
        <p:txBody>
          <a:bodyPr wrap="square" lIns="0" rIns="0" anchor="ctr" anchorCtr="0"/>
          <a:lstStyle>
            <a:lvl1pPr algn="ctr">
              <a:defRPr>
                <a:solidFill>
                  <a:srgbClr val="B7B09D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770ED-A89E-3C3A-1F92-C9AF297D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4" y="2650487"/>
            <a:ext cx="8640000" cy="615553"/>
          </a:xfrm>
        </p:spPr>
        <p:txBody>
          <a:bodyPr lIns="0">
            <a:spAutoFit/>
          </a:bodyPr>
          <a:lstStyle>
            <a:lvl1pPr algn="ctr">
              <a:defRPr sz="40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82C89-968E-45BE-2923-A82B9C1D852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F8190F-71CF-4CFE-930F-FD2A76FD6C8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F5A4EC-64A1-BD59-EA83-CF281B3871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A1BCB22-C06A-EB8B-3CCF-1568FD7A7F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48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5D875-66D8-DEEA-1FF9-E05D2D6F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F94266-B700-E8C9-2EA0-EB3B3C45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4195-FCB6-4BEF-B64F-6418C7AA4BBC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7C4E9A-B4C0-EC8F-68E0-D29FDB34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12DD8A-4325-59C1-C950-206D524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99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438B8C-797F-BAD4-5BA4-E6F995724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B4A6-666D-44BC-8EFE-12EE369DD37A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2B325F-7A68-F6FD-17C9-9B24B1FB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AC3841-6E36-6E6A-4A78-2E70A54B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36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C7B84-BCE4-EBF7-525C-18E97D31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911C9-8DD0-2BDA-D14F-1086BB9A1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76F632-A80C-C8DD-BCF9-B38ABB96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57E55B-344C-F58B-2138-A3C3E52E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D9BF1D-8C3E-F4EC-A2DC-FAAB92AE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97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Wechsel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B28011-84CB-E11D-7A22-B520173B54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5B53CE-62AC-49D8-8B7A-36516ED88EF8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FDAE961-6AD2-6F98-CBFD-82E63BF17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62A5E6F-AB58-F1C1-510F-32CDB29FDE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A625771-A7F5-8669-3CC3-2D5336E33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209B868-AAFC-CCC9-1384-6B68D58DCD89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Logo TU Darmstadt">
            <a:extLst>
              <a:ext uri="{FF2B5EF4-FFF2-40B4-BE49-F238E27FC236}">
                <a16:creationId xmlns:a16="http://schemas.microsoft.com/office/drawing/2014/main" id="{ED5A6A09-90DC-D49F-6739-5D5ADF6C7D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6" name="Freeform 97">
              <a:extLst>
                <a:ext uri="{FF2B5EF4-FFF2-40B4-BE49-F238E27FC236}">
                  <a16:creationId xmlns:a16="http://schemas.microsoft.com/office/drawing/2014/main" id="{7F1B9283-B38A-7EE3-E59F-14E114A57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" name="Freeform 98">
              <a:extLst>
                <a:ext uri="{FF2B5EF4-FFF2-40B4-BE49-F238E27FC236}">
                  <a16:creationId xmlns:a16="http://schemas.microsoft.com/office/drawing/2014/main" id="{D2E75E65-F242-08FF-B75E-1F5391492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99">
              <a:extLst>
                <a:ext uri="{FF2B5EF4-FFF2-40B4-BE49-F238E27FC236}">
                  <a16:creationId xmlns:a16="http://schemas.microsoft.com/office/drawing/2014/main" id="{793C5C39-9832-0A92-CCEF-47A7CC9B1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0">
              <a:extLst>
                <a:ext uri="{FF2B5EF4-FFF2-40B4-BE49-F238E27FC236}">
                  <a16:creationId xmlns:a16="http://schemas.microsoft.com/office/drawing/2014/main" id="{2BC26333-CD8E-583C-9318-8F97391E5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eform 101">
              <a:extLst>
                <a:ext uri="{FF2B5EF4-FFF2-40B4-BE49-F238E27FC236}">
                  <a16:creationId xmlns:a16="http://schemas.microsoft.com/office/drawing/2014/main" id="{1AC26620-669B-3468-45A0-CD8D45CECF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2">
              <a:extLst>
                <a:ext uri="{FF2B5EF4-FFF2-40B4-BE49-F238E27FC236}">
                  <a16:creationId xmlns:a16="http://schemas.microsoft.com/office/drawing/2014/main" id="{770240A7-F3D2-FA22-D032-AF0226DFC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03">
              <a:extLst>
                <a:ext uri="{FF2B5EF4-FFF2-40B4-BE49-F238E27FC236}">
                  <a16:creationId xmlns:a16="http://schemas.microsoft.com/office/drawing/2014/main" id="{BDFF9C60-4300-A710-A7FF-516DD6D77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04">
              <a:extLst>
                <a:ext uri="{FF2B5EF4-FFF2-40B4-BE49-F238E27FC236}">
                  <a16:creationId xmlns:a16="http://schemas.microsoft.com/office/drawing/2014/main" id="{01AA6A44-89CD-A775-F49A-E3B9D0A71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05">
              <a:extLst>
                <a:ext uri="{FF2B5EF4-FFF2-40B4-BE49-F238E27FC236}">
                  <a16:creationId xmlns:a16="http://schemas.microsoft.com/office/drawing/2014/main" id="{A89F036F-B2B1-FDEA-3123-6A00998E9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730D86FA-9CAA-8718-A6ED-BD9AA6A24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2B88BE3C-0B49-71E6-87D4-C21BBBE02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883D6C5-15D9-6A26-5DCE-98B05C65C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BF689F46-8DBE-AC71-A402-76E6148C3D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711F1C50-D019-34BE-CD96-D3EF00CE6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6FA131-EAE9-F356-9290-980860927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1C0886D9-9B88-D25F-A321-5AA14D3E32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13">
              <a:extLst>
                <a:ext uri="{FF2B5EF4-FFF2-40B4-BE49-F238E27FC236}">
                  <a16:creationId xmlns:a16="http://schemas.microsoft.com/office/drawing/2014/main" id="{468DB17A-C2F5-F82C-0C69-D79D16FA5C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A715245F-3E42-4A83-03FB-3A1D6E9E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15">
              <a:extLst>
                <a:ext uri="{FF2B5EF4-FFF2-40B4-BE49-F238E27FC236}">
                  <a16:creationId xmlns:a16="http://schemas.microsoft.com/office/drawing/2014/main" id="{B7C527B6-7171-6522-2D20-027E52B3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16">
              <a:extLst>
                <a:ext uri="{FF2B5EF4-FFF2-40B4-BE49-F238E27FC236}">
                  <a16:creationId xmlns:a16="http://schemas.microsoft.com/office/drawing/2014/main" id="{2D23BB2B-AADE-E266-D927-7F23E3D833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17">
              <a:extLst>
                <a:ext uri="{FF2B5EF4-FFF2-40B4-BE49-F238E27FC236}">
                  <a16:creationId xmlns:a16="http://schemas.microsoft.com/office/drawing/2014/main" id="{B38B8AD1-E834-153B-DFED-02B7760CA3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18">
              <a:extLst>
                <a:ext uri="{FF2B5EF4-FFF2-40B4-BE49-F238E27FC236}">
                  <a16:creationId xmlns:a16="http://schemas.microsoft.com/office/drawing/2014/main" id="{35052F68-B56F-81C7-D4C4-60D06F489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119">
              <a:extLst>
                <a:ext uri="{FF2B5EF4-FFF2-40B4-BE49-F238E27FC236}">
                  <a16:creationId xmlns:a16="http://schemas.microsoft.com/office/drawing/2014/main" id="{E748F9D2-BBEB-85DD-01BE-BE53C14E53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eform 120">
              <a:extLst>
                <a:ext uri="{FF2B5EF4-FFF2-40B4-BE49-F238E27FC236}">
                  <a16:creationId xmlns:a16="http://schemas.microsoft.com/office/drawing/2014/main" id="{EDF9B916-07AB-F9D3-F5F7-56EE41C373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121">
              <a:extLst>
                <a:ext uri="{FF2B5EF4-FFF2-40B4-BE49-F238E27FC236}">
                  <a16:creationId xmlns:a16="http://schemas.microsoft.com/office/drawing/2014/main" id="{4F98B8F0-7E61-EF7D-328A-375F93B50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67849CC-36A0-0CB2-DA7F-139674A8C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123">
              <a:extLst>
                <a:ext uri="{FF2B5EF4-FFF2-40B4-BE49-F238E27FC236}">
                  <a16:creationId xmlns:a16="http://schemas.microsoft.com/office/drawing/2014/main" id="{57F91274-1988-7AE3-9268-260E71C46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124">
              <a:extLst>
                <a:ext uri="{FF2B5EF4-FFF2-40B4-BE49-F238E27FC236}">
                  <a16:creationId xmlns:a16="http://schemas.microsoft.com/office/drawing/2014/main" id="{E443692F-108A-8AD6-3F58-4644D821B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125">
              <a:extLst>
                <a:ext uri="{FF2B5EF4-FFF2-40B4-BE49-F238E27FC236}">
                  <a16:creationId xmlns:a16="http://schemas.microsoft.com/office/drawing/2014/main" id="{240BB3D6-EC8A-9A56-7D7B-EA151D93D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Freeform 126">
              <a:extLst>
                <a:ext uri="{FF2B5EF4-FFF2-40B4-BE49-F238E27FC236}">
                  <a16:creationId xmlns:a16="http://schemas.microsoft.com/office/drawing/2014/main" id="{77D8543A-B352-83F9-51F0-10EAFB2C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127">
              <a:extLst>
                <a:ext uri="{FF2B5EF4-FFF2-40B4-BE49-F238E27FC236}">
                  <a16:creationId xmlns:a16="http://schemas.microsoft.com/office/drawing/2014/main" id="{BB62B1C1-CB7F-F98B-3158-A277AC5F4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128">
              <a:extLst>
                <a:ext uri="{FF2B5EF4-FFF2-40B4-BE49-F238E27FC236}">
                  <a16:creationId xmlns:a16="http://schemas.microsoft.com/office/drawing/2014/main" id="{577D3C7C-152D-E59E-8663-8D2E4E3F0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129">
              <a:extLst>
                <a:ext uri="{FF2B5EF4-FFF2-40B4-BE49-F238E27FC236}">
                  <a16:creationId xmlns:a16="http://schemas.microsoft.com/office/drawing/2014/main" id="{F42E317B-DFDC-7E36-590A-E069486B15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30">
              <a:extLst>
                <a:ext uri="{FF2B5EF4-FFF2-40B4-BE49-F238E27FC236}">
                  <a16:creationId xmlns:a16="http://schemas.microsoft.com/office/drawing/2014/main" id="{AC64369F-2AF2-D70B-C5E0-5D5C739EC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31">
              <a:extLst>
                <a:ext uri="{FF2B5EF4-FFF2-40B4-BE49-F238E27FC236}">
                  <a16:creationId xmlns:a16="http://schemas.microsoft.com/office/drawing/2014/main" id="{3A522037-BB72-E67B-D8C1-D0F85E73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eform 132">
              <a:extLst>
                <a:ext uri="{FF2B5EF4-FFF2-40B4-BE49-F238E27FC236}">
                  <a16:creationId xmlns:a16="http://schemas.microsoft.com/office/drawing/2014/main" id="{3B6EAD1C-CC39-2642-14E1-A4B240B95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eform 133">
              <a:extLst>
                <a:ext uri="{FF2B5EF4-FFF2-40B4-BE49-F238E27FC236}">
                  <a16:creationId xmlns:a16="http://schemas.microsoft.com/office/drawing/2014/main" id="{8EA4AAF6-C0BE-8AAA-8E32-FBDFA209A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eform 134">
              <a:extLst>
                <a:ext uri="{FF2B5EF4-FFF2-40B4-BE49-F238E27FC236}">
                  <a16:creationId xmlns:a16="http://schemas.microsoft.com/office/drawing/2014/main" id="{BDBEAB00-3811-3A67-7CED-7BCBE3735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35">
              <a:extLst>
                <a:ext uri="{FF2B5EF4-FFF2-40B4-BE49-F238E27FC236}">
                  <a16:creationId xmlns:a16="http://schemas.microsoft.com/office/drawing/2014/main" id="{64176D7C-1754-D84A-22AF-DF100219D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36">
              <a:extLst>
                <a:ext uri="{FF2B5EF4-FFF2-40B4-BE49-F238E27FC236}">
                  <a16:creationId xmlns:a16="http://schemas.microsoft.com/office/drawing/2014/main" id="{63DBAC3B-8FEC-8A42-74FC-32E405CFE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37">
              <a:extLst>
                <a:ext uri="{FF2B5EF4-FFF2-40B4-BE49-F238E27FC236}">
                  <a16:creationId xmlns:a16="http://schemas.microsoft.com/office/drawing/2014/main" id="{58E24F56-F081-F5A1-FCD9-590BEAB11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38">
              <a:extLst>
                <a:ext uri="{FF2B5EF4-FFF2-40B4-BE49-F238E27FC236}">
                  <a16:creationId xmlns:a16="http://schemas.microsoft.com/office/drawing/2014/main" id="{AAA00150-8B3C-9607-5184-F848E332D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39">
              <a:extLst>
                <a:ext uri="{FF2B5EF4-FFF2-40B4-BE49-F238E27FC236}">
                  <a16:creationId xmlns:a16="http://schemas.microsoft.com/office/drawing/2014/main" id="{5BE4F8FF-2444-1EDD-C9F1-D67111625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40">
              <a:extLst>
                <a:ext uri="{FF2B5EF4-FFF2-40B4-BE49-F238E27FC236}">
                  <a16:creationId xmlns:a16="http://schemas.microsoft.com/office/drawing/2014/main" id="{2D75181F-0851-92C0-0309-2B2C98A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41">
              <a:extLst>
                <a:ext uri="{FF2B5EF4-FFF2-40B4-BE49-F238E27FC236}">
                  <a16:creationId xmlns:a16="http://schemas.microsoft.com/office/drawing/2014/main" id="{7FC57401-5182-6344-2349-2EAA17C92C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42">
              <a:extLst>
                <a:ext uri="{FF2B5EF4-FFF2-40B4-BE49-F238E27FC236}">
                  <a16:creationId xmlns:a16="http://schemas.microsoft.com/office/drawing/2014/main" id="{36282622-D972-D702-1873-518EDD4F68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3">
              <a:extLst>
                <a:ext uri="{FF2B5EF4-FFF2-40B4-BE49-F238E27FC236}">
                  <a16:creationId xmlns:a16="http://schemas.microsoft.com/office/drawing/2014/main" id="{DFB077DF-13E4-FEB2-6ACB-5F008B91A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44">
              <a:extLst>
                <a:ext uri="{FF2B5EF4-FFF2-40B4-BE49-F238E27FC236}">
                  <a16:creationId xmlns:a16="http://schemas.microsoft.com/office/drawing/2014/main" id="{DBC1CB58-F611-F245-D890-C6E1093BE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45">
              <a:extLst>
                <a:ext uri="{FF2B5EF4-FFF2-40B4-BE49-F238E27FC236}">
                  <a16:creationId xmlns:a16="http://schemas.microsoft.com/office/drawing/2014/main" id="{4969430F-482B-409E-3C49-D27324EAA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46">
              <a:extLst>
                <a:ext uri="{FF2B5EF4-FFF2-40B4-BE49-F238E27FC236}">
                  <a16:creationId xmlns:a16="http://schemas.microsoft.com/office/drawing/2014/main" id="{DAE112C1-A8E7-DCD9-CB46-A869EE011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47">
              <a:extLst>
                <a:ext uri="{FF2B5EF4-FFF2-40B4-BE49-F238E27FC236}">
                  <a16:creationId xmlns:a16="http://schemas.microsoft.com/office/drawing/2014/main" id="{62C56E04-038E-940C-2EB7-45FB198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48">
              <a:extLst>
                <a:ext uri="{FF2B5EF4-FFF2-40B4-BE49-F238E27FC236}">
                  <a16:creationId xmlns:a16="http://schemas.microsoft.com/office/drawing/2014/main" id="{4EEF7FED-ED6B-CA30-56B3-AEEE10B43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49">
              <a:extLst>
                <a:ext uri="{FF2B5EF4-FFF2-40B4-BE49-F238E27FC236}">
                  <a16:creationId xmlns:a16="http://schemas.microsoft.com/office/drawing/2014/main" id="{1323C0E6-6262-2F2D-7289-5BC00D25E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50">
              <a:extLst>
                <a:ext uri="{FF2B5EF4-FFF2-40B4-BE49-F238E27FC236}">
                  <a16:creationId xmlns:a16="http://schemas.microsoft.com/office/drawing/2014/main" id="{B13035C2-DC7F-0887-8B14-6A793CF8E4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51">
              <a:extLst>
                <a:ext uri="{FF2B5EF4-FFF2-40B4-BE49-F238E27FC236}">
                  <a16:creationId xmlns:a16="http://schemas.microsoft.com/office/drawing/2014/main" id="{B9C5D0B6-A23B-069E-E887-626A3E4EE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52">
              <a:extLst>
                <a:ext uri="{FF2B5EF4-FFF2-40B4-BE49-F238E27FC236}">
                  <a16:creationId xmlns:a16="http://schemas.microsoft.com/office/drawing/2014/main" id="{719ADF20-0CFB-38E3-BC97-07E2501CB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53">
              <a:extLst>
                <a:ext uri="{FF2B5EF4-FFF2-40B4-BE49-F238E27FC236}">
                  <a16:creationId xmlns:a16="http://schemas.microsoft.com/office/drawing/2014/main" id="{4D6ED7E1-94CA-9D74-EAF9-9C0CAE60B2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54">
              <a:extLst>
                <a:ext uri="{FF2B5EF4-FFF2-40B4-BE49-F238E27FC236}">
                  <a16:creationId xmlns:a16="http://schemas.microsoft.com/office/drawing/2014/main" id="{E0AB1D65-0421-487D-45A0-3D01B2613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55">
              <a:extLst>
                <a:ext uri="{FF2B5EF4-FFF2-40B4-BE49-F238E27FC236}">
                  <a16:creationId xmlns:a16="http://schemas.microsoft.com/office/drawing/2014/main" id="{CDC759EF-9C14-E576-D75E-E4AE6CCE2C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56">
              <a:extLst>
                <a:ext uri="{FF2B5EF4-FFF2-40B4-BE49-F238E27FC236}">
                  <a16:creationId xmlns:a16="http://schemas.microsoft.com/office/drawing/2014/main" id="{0CD4B7E5-6058-8AB7-90F5-96FB1DF8E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57">
              <a:extLst>
                <a:ext uri="{FF2B5EF4-FFF2-40B4-BE49-F238E27FC236}">
                  <a16:creationId xmlns:a16="http://schemas.microsoft.com/office/drawing/2014/main" id="{A7DA5F9A-C370-99A7-B280-7AABF47A3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58">
              <a:extLst>
                <a:ext uri="{FF2B5EF4-FFF2-40B4-BE49-F238E27FC236}">
                  <a16:creationId xmlns:a16="http://schemas.microsoft.com/office/drawing/2014/main" id="{845E9393-7030-8CC4-C915-BF920C7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59">
              <a:extLst>
                <a:ext uri="{FF2B5EF4-FFF2-40B4-BE49-F238E27FC236}">
                  <a16:creationId xmlns:a16="http://schemas.microsoft.com/office/drawing/2014/main" id="{7F8E583C-E398-2004-280D-F9062ABD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60">
              <a:extLst>
                <a:ext uri="{FF2B5EF4-FFF2-40B4-BE49-F238E27FC236}">
                  <a16:creationId xmlns:a16="http://schemas.microsoft.com/office/drawing/2014/main" id="{4D0D68AE-3F51-D20F-1E2A-083FB9D84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61">
              <a:extLst>
                <a:ext uri="{FF2B5EF4-FFF2-40B4-BE49-F238E27FC236}">
                  <a16:creationId xmlns:a16="http://schemas.microsoft.com/office/drawing/2014/main" id="{0BBBF2F8-092E-C6AB-145D-008452F70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62">
              <a:extLst>
                <a:ext uri="{FF2B5EF4-FFF2-40B4-BE49-F238E27FC236}">
                  <a16:creationId xmlns:a16="http://schemas.microsoft.com/office/drawing/2014/main" id="{59F6D6D1-EA5A-DB5C-DC88-FF660DB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63">
              <a:extLst>
                <a:ext uri="{FF2B5EF4-FFF2-40B4-BE49-F238E27FC236}">
                  <a16:creationId xmlns:a16="http://schemas.microsoft.com/office/drawing/2014/main" id="{959D3ACF-615D-9C53-228B-D75C386112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64">
              <a:extLst>
                <a:ext uri="{FF2B5EF4-FFF2-40B4-BE49-F238E27FC236}">
                  <a16:creationId xmlns:a16="http://schemas.microsoft.com/office/drawing/2014/main" id="{7F5EDD21-31FF-6200-4893-6D26A8C60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65">
              <a:extLst>
                <a:ext uri="{FF2B5EF4-FFF2-40B4-BE49-F238E27FC236}">
                  <a16:creationId xmlns:a16="http://schemas.microsoft.com/office/drawing/2014/main" id="{35940349-013E-CDF3-4C2F-F886146B8D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8" name="Freeform 166">
              <a:extLst>
                <a:ext uri="{FF2B5EF4-FFF2-40B4-BE49-F238E27FC236}">
                  <a16:creationId xmlns:a16="http://schemas.microsoft.com/office/drawing/2014/main" id="{EDDF9119-5F67-9529-2E75-6643B42C5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167">
              <a:extLst>
                <a:ext uri="{FF2B5EF4-FFF2-40B4-BE49-F238E27FC236}">
                  <a16:creationId xmlns:a16="http://schemas.microsoft.com/office/drawing/2014/main" id="{A2E7DD4C-C403-56C8-D541-09340A018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168">
              <a:extLst>
                <a:ext uri="{FF2B5EF4-FFF2-40B4-BE49-F238E27FC236}">
                  <a16:creationId xmlns:a16="http://schemas.microsoft.com/office/drawing/2014/main" id="{85D6290C-267D-CD98-EDD3-F20772B7E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69">
              <a:extLst>
                <a:ext uri="{FF2B5EF4-FFF2-40B4-BE49-F238E27FC236}">
                  <a16:creationId xmlns:a16="http://schemas.microsoft.com/office/drawing/2014/main" id="{A13E7C09-3A40-0479-4A77-EF4EA8215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70">
              <a:extLst>
                <a:ext uri="{FF2B5EF4-FFF2-40B4-BE49-F238E27FC236}">
                  <a16:creationId xmlns:a16="http://schemas.microsoft.com/office/drawing/2014/main" id="{F94FC525-3120-E04C-0284-CD6AF50D5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Oval 171">
              <a:extLst>
                <a:ext uri="{FF2B5EF4-FFF2-40B4-BE49-F238E27FC236}">
                  <a16:creationId xmlns:a16="http://schemas.microsoft.com/office/drawing/2014/main" id="{8D72BA76-6BB8-2147-413F-FBC657E5D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Oval 172">
              <a:extLst>
                <a:ext uri="{FF2B5EF4-FFF2-40B4-BE49-F238E27FC236}">
                  <a16:creationId xmlns:a16="http://schemas.microsoft.com/office/drawing/2014/main" id="{ED03225C-E466-6FB4-3989-EBE6CAB5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Oval 173">
              <a:extLst>
                <a:ext uri="{FF2B5EF4-FFF2-40B4-BE49-F238E27FC236}">
                  <a16:creationId xmlns:a16="http://schemas.microsoft.com/office/drawing/2014/main" id="{5201E945-09FD-D084-9701-631B01993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Oval 174">
              <a:extLst>
                <a:ext uri="{FF2B5EF4-FFF2-40B4-BE49-F238E27FC236}">
                  <a16:creationId xmlns:a16="http://schemas.microsoft.com/office/drawing/2014/main" id="{F3C117F7-E19A-9B09-F1E0-9E12962B4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Oval 175">
              <a:extLst>
                <a:ext uri="{FF2B5EF4-FFF2-40B4-BE49-F238E27FC236}">
                  <a16:creationId xmlns:a16="http://schemas.microsoft.com/office/drawing/2014/main" id="{0E0CCC0C-312F-D212-16FB-F4FA24951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Oval 176">
              <a:extLst>
                <a:ext uri="{FF2B5EF4-FFF2-40B4-BE49-F238E27FC236}">
                  <a16:creationId xmlns:a16="http://schemas.microsoft.com/office/drawing/2014/main" id="{DC713392-924D-4DF0-4CFD-7D5A4F4C6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9" name="Rectangle 177">
              <a:extLst>
                <a:ext uri="{FF2B5EF4-FFF2-40B4-BE49-F238E27FC236}">
                  <a16:creationId xmlns:a16="http://schemas.microsoft.com/office/drawing/2014/main" id="{4F94B021-DEB6-9FDA-3D5A-1F96EEA8A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Freeform 178">
              <a:extLst>
                <a:ext uri="{FF2B5EF4-FFF2-40B4-BE49-F238E27FC236}">
                  <a16:creationId xmlns:a16="http://schemas.microsoft.com/office/drawing/2014/main" id="{EA6906E8-98D8-4096-83FF-EF5E81CA6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Freeform 179">
              <a:extLst>
                <a:ext uri="{FF2B5EF4-FFF2-40B4-BE49-F238E27FC236}">
                  <a16:creationId xmlns:a16="http://schemas.microsoft.com/office/drawing/2014/main" id="{FF22133C-F0A5-9525-E95B-48280107C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180">
              <a:extLst>
                <a:ext uri="{FF2B5EF4-FFF2-40B4-BE49-F238E27FC236}">
                  <a16:creationId xmlns:a16="http://schemas.microsoft.com/office/drawing/2014/main" id="{E6948F81-ECA5-62A5-1EDD-3027EA611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181">
              <a:extLst>
                <a:ext uri="{FF2B5EF4-FFF2-40B4-BE49-F238E27FC236}">
                  <a16:creationId xmlns:a16="http://schemas.microsoft.com/office/drawing/2014/main" id="{262D9CD3-649D-C412-1A47-8E4EFB6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E78A2F2D-C5EB-52CD-EEB4-DA00856E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A9992D71-B7B8-EE11-5D2C-04C1D4ACA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eform 186">
              <a:extLst>
                <a:ext uri="{FF2B5EF4-FFF2-40B4-BE49-F238E27FC236}">
                  <a16:creationId xmlns:a16="http://schemas.microsoft.com/office/drawing/2014/main" id="{DB3632CA-40C7-12B6-9FFE-0485BC19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7" name="Freeform 187">
              <a:extLst>
                <a:ext uri="{FF2B5EF4-FFF2-40B4-BE49-F238E27FC236}">
                  <a16:creationId xmlns:a16="http://schemas.microsoft.com/office/drawing/2014/main" id="{8F68655D-7AF2-3C7C-053E-A9449278D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Freeform 188">
              <a:extLst>
                <a:ext uri="{FF2B5EF4-FFF2-40B4-BE49-F238E27FC236}">
                  <a16:creationId xmlns:a16="http://schemas.microsoft.com/office/drawing/2014/main" id="{2271B007-4703-09C1-10FA-B0BB9BBB3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285D782-A098-1A9F-9598-71D77BB33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86864845-9A03-B1DD-07E8-921D3C4FB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BB01BCE8-AFDF-186F-2FCA-901960E8E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2" name="Freeform 195">
              <a:extLst>
                <a:ext uri="{FF2B5EF4-FFF2-40B4-BE49-F238E27FC236}">
                  <a16:creationId xmlns:a16="http://schemas.microsoft.com/office/drawing/2014/main" id="{70076B76-0FF0-2AA0-78DB-64379ECD58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3" name="Rectangle 196">
              <a:extLst>
                <a:ext uri="{FF2B5EF4-FFF2-40B4-BE49-F238E27FC236}">
                  <a16:creationId xmlns:a16="http://schemas.microsoft.com/office/drawing/2014/main" id="{CD6E2D9E-F1AB-07A7-F5B1-EFE037E865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7">
              <a:extLst>
                <a:ext uri="{FF2B5EF4-FFF2-40B4-BE49-F238E27FC236}">
                  <a16:creationId xmlns:a16="http://schemas.microsoft.com/office/drawing/2014/main" id="{2A07B4AF-12D2-3E7A-CB30-671C79B37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93838BA5-0704-2D97-9974-23C5560BF2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6" name="Freeform 200">
              <a:extLst>
                <a:ext uri="{FF2B5EF4-FFF2-40B4-BE49-F238E27FC236}">
                  <a16:creationId xmlns:a16="http://schemas.microsoft.com/office/drawing/2014/main" id="{3BB095BF-508E-6439-9930-1B9ED1DFD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Rectangle 201">
              <a:extLst>
                <a:ext uri="{FF2B5EF4-FFF2-40B4-BE49-F238E27FC236}">
                  <a16:creationId xmlns:a16="http://schemas.microsoft.com/office/drawing/2014/main" id="{72DC17E2-2746-52EE-8820-91C8D72F91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eform 202">
              <a:extLst>
                <a:ext uri="{FF2B5EF4-FFF2-40B4-BE49-F238E27FC236}">
                  <a16:creationId xmlns:a16="http://schemas.microsoft.com/office/drawing/2014/main" id="{EBE5245A-60EC-30BE-FB27-8A8D98A23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2A14C77-5275-097E-0F3D-AFAD40D20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10" name="Freeform 205">
              <a:extLst>
                <a:ext uri="{FF2B5EF4-FFF2-40B4-BE49-F238E27FC236}">
                  <a16:creationId xmlns:a16="http://schemas.microsoft.com/office/drawing/2014/main" id="{7CD206F4-C322-7374-722F-2739EBD19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206">
              <a:extLst>
                <a:ext uri="{FF2B5EF4-FFF2-40B4-BE49-F238E27FC236}">
                  <a16:creationId xmlns:a16="http://schemas.microsoft.com/office/drawing/2014/main" id="{80404CCD-74B0-835D-8DFF-7EDEEA9AC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Rectangle 207">
              <a:extLst>
                <a:ext uri="{FF2B5EF4-FFF2-40B4-BE49-F238E27FC236}">
                  <a16:creationId xmlns:a16="http://schemas.microsoft.com/office/drawing/2014/main" id="{BD366453-78CA-36F5-E977-9EFA6E3E2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208">
              <a:extLst>
                <a:ext uri="{FF2B5EF4-FFF2-40B4-BE49-F238E27FC236}">
                  <a16:creationId xmlns:a16="http://schemas.microsoft.com/office/drawing/2014/main" id="{269B292D-761C-5A58-AA1C-E46020EF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209">
              <a:extLst>
                <a:ext uri="{FF2B5EF4-FFF2-40B4-BE49-F238E27FC236}">
                  <a16:creationId xmlns:a16="http://schemas.microsoft.com/office/drawing/2014/main" id="{A4F5A0AB-B549-CA35-C95D-74E332AC3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210">
              <a:extLst>
                <a:ext uri="{FF2B5EF4-FFF2-40B4-BE49-F238E27FC236}">
                  <a16:creationId xmlns:a16="http://schemas.microsoft.com/office/drawing/2014/main" id="{63732A34-82DB-3231-AC35-EE9E9ABB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211">
              <a:extLst>
                <a:ext uri="{FF2B5EF4-FFF2-40B4-BE49-F238E27FC236}">
                  <a16:creationId xmlns:a16="http://schemas.microsoft.com/office/drawing/2014/main" id="{53A01902-4455-8A4B-B959-271B06D24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212">
              <a:extLst>
                <a:ext uri="{FF2B5EF4-FFF2-40B4-BE49-F238E27FC236}">
                  <a16:creationId xmlns:a16="http://schemas.microsoft.com/office/drawing/2014/main" id="{0DE9738D-DC50-BD4C-7121-B69BD21DD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213">
              <a:extLst>
                <a:ext uri="{FF2B5EF4-FFF2-40B4-BE49-F238E27FC236}">
                  <a16:creationId xmlns:a16="http://schemas.microsoft.com/office/drawing/2014/main" id="{9BF8FD42-FB91-F908-DA22-018763717A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214">
              <a:extLst>
                <a:ext uri="{FF2B5EF4-FFF2-40B4-BE49-F238E27FC236}">
                  <a16:creationId xmlns:a16="http://schemas.microsoft.com/office/drawing/2014/main" id="{134164CC-520E-D6C3-AF02-7D4B2A89F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215">
              <a:extLst>
                <a:ext uri="{FF2B5EF4-FFF2-40B4-BE49-F238E27FC236}">
                  <a16:creationId xmlns:a16="http://schemas.microsoft.com/office/drawing/2014/main" id="{7859805A-47C2-3CE4-2D16-C92DB3AE0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216">
              <a:extLst>
                <a:ext uri="{FF2B5EF4-FFF2-40B4-BE49-F238E27FC236}">
                  <a16:creationId xmlns:a16="http://schemas.microsoft.com/office/drawing/2014/main" id="{5A98DDD3-066B-9FF9-9704-37118D3D1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217">
              <a:extLst>
                <a:ext uri="{FF2B5EF4-FFF2-40B4-BE49-F238E27FC236}">
                  <a16:creationId xmlns:a16="http://schemas.microsoft.com/office/drawing/2014/main" id="{BB2E96FC-0092-BCB4-21AD-E8ECBFB1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218">
              <a:extLst>
                <a:ext uri="{FF2B5EF4-FFF2-40B4-BE49-F238E27FC236}">
                  <a16:creationId xmlns:a16="http://schemas.microsoft.com/office/drawing/2014/main" id="{89DA0CDB-FD7A-69CF-F401-9E6F9B763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219">
              <a:extLst>
                <a:ext uri="{FF2B5EF4-FFF2-40B4-BE49-F238E27FC236}">
                  <a16:creationId xmlns:a16="http://schemas.microsoft.com/office/drawing/2014/main" id="{0E614E83-FC18-2139-33E2-6F98A157E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568924E4-2A9C-4A41-926A-519042B9DD60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26" name="Freeform 96">
                <a:extLst>
                  <a:ext uri="{FF2B5EF4-FFF2-40B4-BE49-F238E27FC236}">
                    <a16:creationId xmlns:a16="http://schemas.microsoft.com/office/drawing/2014/main" id="{54996DDB-F5E9-7819-C254-97E8454127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27" name="Rechteck: eine Ecke abgeschnitten 126">
                <a:extLst>
                  <a:ext uri="{FF2B5EF4-FFF2-40B4-BE49-F238E27FC236}">
                    <a16:creationId xmlns:a16="http://schemas.microsoft.com/office/drawing/2014/main" id="{F1339998-3DB5-C56D-DB19-B3507EA2FE8A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259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1655763"/>
            <a:ext cx="11520488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63FF8-DF29-469B-32D9-0AF1614B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A34-DFB3-4AA8-9AA9-589A773B2408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4B4417-53EA-9ABD-8FA4-E045BA7D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649B799-59DA-5D53-D800-39BB81A3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9367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03689" y="1655763"/>
            <a:ext cx="7416800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1655763"/>
            <a:ext cx="3312351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6000" indent="-216000">
              <a:buFont typeface="Wingdings" panose="05000000000000000000" pitchFamily="2" charset="2"/>
              <a:buChar char="§"/>
              <a:defRPr sz="1600"/>
            </a:lvl2pPr>
            <a:lvl3pPr marL="432000" indent="-216000">
              <a:buFont typeface="Wingdings" panose="05000000000000000000" pitchFamily="2" charset="2"/>
              <a:buChar char="§"/>
              <a:defRPr sz="1600"/>
            </a:lvl3pPr>
            <a:lvl4pPr marL="648000" indent="-216000">
              <a:buFont typeface="Wingdings" panose="05000000000000000000" pitchFamily="2" charset="2"/>
              <a:buChar char="§"/>
              <a:defRPr sz="1600"/>
            </a:lvl4pPr>
            <a:lvl5pPr marL="864000" indent="-216000">
              <a:buFont typeface="Wingdings" panose="05000000000000000000" pitchFamily="2" charset="2"/>
              <a:buChar char="§"/>
              <a:defRPr sz="1600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FC39E60-783C-B54B-8C57-130DBD94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9634-01C6-4CD4-BB5B-F7648DADB69B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01FF6B7-210B-F3F7-8BCF-53AC2D7D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9E9E14-FABD-1684-4926-E6D7F5ED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816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3913" y="1655763"/>
            <a:ext cx="5616575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1655763"/>
            <a:ext cx="5112575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6000" indent="-216000">
              <a:buFont typeface="Wingdings" panose="05000000000000000000" pitchFamily="2" charset="2"/>
              <a:buChar char="§"/>
              <a:defRPr sz="1600"/>
            </a:lvl2pPr>
            <a:lvl3pPr marL="432000" indent="-216000">
              <a:buFont typeface="Wingdings" panose="05000000000000000000" pitchFamily="2" charset="2"/>
              <a:buChar char="§"/>
              <a:defRPr sz="1600"/>
            </a:lvl3pPr>
            <a:lvl4pPr marL="648000" indent="-216000">
              <a:buFont typeface="Wingdings" panose="05000000000000000000" pitchFamily="2" charset="2"/>
              <a:buChar char="§"/>
              <a:defRPr sz="1600"/>
            </a:lvl4pPr>
            <a:lvl5pPr marL="864000" indent="-216000">
              <a:buFont typeface="Wingdings" panose="05000000000000000000" pitchFamily="2" charset="2"/>
              <a:buChar char="§"/>
              <a:defRPr sz="1600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768050A-1917-AE54-5725-DA6D275F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75D46-D4BC-4DBD-AD45-CC6AF4D40D9C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77C0025-5B89-0560-C12D-91AEC7EC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5275F9-A113-40F3-D264-606C4126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041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244" y="2160087"/>
            <a:ext cx="5133821" cy="792000"/>
          </a:xfrm>
        </p:spPr>
        <p:txBody>
          <a:bodyPr wrap="none" anchor="t" anchorCtr="0"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Danke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244" y="3240087"/>
            <a:ext cx="5112575" cy="187200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 b="1"/>
            </a:lvl1pPr>
            <a:lvl2pPr marL="216000" indent="-216000">
              <a:buFont typeface="Wingdings" panose="05000000000000000000" pitchFamily="2" charset="2"/>
              <a:buChar char="§"/>
              <a:defRPr sz="1600" b="1"/>
            </a:lvl2pPr>
            <a:lvl3pPr marL="432000" indent="-216000">
              <a:buFont typeface="Wingdings" panose="05000000000000000000" pitchFamily="2" charset="2"/>
              <a:buChar char="§"/>
              <a:defRPr sz="1600" b="1"/>
            </a:lvl3pPr>
            <a:lvl4pPr marL="648000" indent="-216000">
              <a:buFont typeface="Wingdings" panose="05000000000000000000" pitchFamily="2" charset="2"/>
              <a:buChar char="§"/>
              <a:defRPr sz="1600" b="1"/>
            </a:lvl4pPr>
            <a:lvl5pPr marL="864000" indent="-216000">
              <a:buFont typeface="Wingdings" panose="05000000000000000000" pitchFamily="2" charset="2"/>
              <a:buChar char="§"/>
              <a:defRPr sz="1600" b="1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0EE96D6B-8AB3-7C1D-3448-34B85FD86FD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20244" y="2160087"/>
            <a:ext cx="2952000" cy="2952000"/>
          </a:xfrm>
          <a:prstGeom prst="ellipse">
            <a:avLst/>
          </a:prstGeom>
        </p:spPr>
        <p:txBody>
          <a:bodyPr tIns="252000" anchor="t" anchorCtr="0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FAADE1-C3A5-D864-F7D5-7E77EA476C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1C843A-EF64-4734-816E-D05825A4E4FF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23BA4B-AB0C-F335-0157-E5EE5D4B38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A798D6-5B2F-7BB7-930B-7E81799A7E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F793AF5-0DFB-A5B1-6959-5F0DB9036EB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27996" y="2880047"/>
            <a:ext cx="2520280" cy="0"/>
          </a:xfrm>
          <a:prstGeom prst="straightConnector1">
            <a:avLst/>
          </a:prstGeom>
          <a:solidFill>
            <a:srgbClr val="FFC800"/>
          </a:solidFill>
          <a:ln w="19050" cap="rnd">
            <a:solidFill>
              <a:srgbClr val="004E73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52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620CC-19CA-FC32-F30E-37224A7C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67BBD-673A-3DD7-1AEC-D94E8EA16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4F2F6-FAD9-85DC-7E1B-F7F00696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4AA8-7BCB-4CD6-B45C-650ED63C9728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58480-83B1-4040-9238-ED6DC4B4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909B5-9E82-57B3-41E1-B951C8AD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747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5327C0-68EE-BAA2-C8E9-B361835C9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48C442-9818-0601-324B-7B8C8B306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6EE357-C1D8-4EA8-0EBC-8650A500076B}"/>
              </a:ext>
            </a:extLst>
          </p:cNvPr>
          <p:cNvSpPr txBox="1">
            <a:spLocks/>
          </p:cNvSpPr>
          <p:nvPr userDrawn="1"/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29EEDF-259C-4042-9C59-6BE2EE4E6A1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60DCAF-6EAB-9C61-B920-CC8421939104}"/>
              </a:ext>
            </a:extLst>
          </p:cNvPr>
          <p:cNvSpPr txBox="1">
            <a:spLocks/>
          </p:cNvSpPr>
          <p:nvPr userDrawn="1"/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ct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06.12.2022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6914E9-3B90-100E-A8F3-6C145A76BD85}"/>
              </a:ext>
            </a:extLst>
          </p:cNvPr>
          <p:cNvSpPr txBox="1">
            <a:spLocks/>
          </p:cNvSpPr>
          <p:nvPr userDrawn="1"/>
        </p:nvSpPr>
        <p:spPr>
          <a:xfrm>
            <a:off x="4752244" y="5976087"/>
            <a:ext cx="5040000" cy="28800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defPPr>
              <a:defRPr lang="de-DE"/>
            </a:defPPr>
            <a:lvl1pPr marL="0" algn="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Fachbereich  |  Institut  |  Name der Person</a:t>
            </a: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E9A38B71-297E-0D03-2CE3-62FFBF0A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F203-627D-4D0A-901C-B9B058457B86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43" name="Fußzeilenplatzhalter 42">
            <a:extLst>
              <a:ext uri="{FF2B5EF4-FFF2-40B4-BE49-F238E27FC236}">
                <a16:creationId xmlns:a16="http://schemas.microsoft.com/office/drawing/2014/main" id="{905717FA-C67E-525E-57EA-BF8871C0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61A43287-CB8A-2389-8DD0-2123F4A2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2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-Titel">
            <a:extLst>
              <a:ext uri="{FF2B5EF4-FFF2-40B4-BE49-F238E27FC236}">
                <a16:creationId xmlns:a16="http://schemas.microsoft.com/office/drawing/2014/main" id="{9DD8CF27-9A27-7E4C-067D-95AED11B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1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49AFB9-1456-63BE-8958-87AAF8E28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4244" y="16558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3D78FC-5A0B-4612-6B3E-EE27851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244" y="166543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11E3D07-EA87-F113-D579-5A6249FDC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4244" y="2457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70D0549C-CF2C-8E53-C751-951B88512A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244" y="3249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FB711B49-0BAD-09C3-4756-462B97E1BD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244" y="4041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E529AA8F-8EAA-D0EE-710A-747C844F52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244" y="4824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334E4938-7924-9768-9948-FE637B84D7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1319" y="1656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737179D-EBA9-737B-69DF-3D43243C53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03913" y="2448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69D4494A-4958-7C02-6FCC-75EB191515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3913" y="3250085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DCB0D113-0598-A398-536D-73AF224A64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3913" y="4032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F2F48AD9-F1D8-20EF-447D-84F43D9208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03913" y="4824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B235BBA7-7141-E8EF-EBFE-B62568E5E3E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4244" y="2448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34D9D9A2-22D8-353B-04B2-BECFD524D6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24244" y="3240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5">
            <a:extLst>
              <a:ext uri="{FF2B5EF4-FFF2-40B4-BE49-F238E27FC236}">
                <a16:creationId xmlns:a16="http://schemas.microsoft.com/office/drawing/2014/main" id="{69F1B165-EBA2-C1C3-A142-E42D5C818D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4244" y="4032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15F690BC-B049-DD56-DDDF-402339488E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24244" y="4824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219F7AC6-9DA8-2A4B-967A-EA21977B1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24244" y="1656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198B536E-58E7-A68E-E3DA-2490150738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24244" y="2448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C1288167-B7DE-8EBF-F6CD-C5CB4E5EB4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24244" y="3240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F1E96221-8EF1-8EF4-172D-1234E7DEBD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24244" y="4032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3D0D1D86-DCA9-4F4E-9D79-F7833E83FB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24244" y="4824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E0544F-8132-3AB2-1E66-63D2AA67EE85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FFDD360E-3AB6-4C85-B8FF-E03C65F0C1A9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2FEC0F-676C-EAA1-1879-4977913ADDD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E56AC-AF69-5515-BB8F-B85CFD5C7A3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19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15E810D-5E74-E0E5-298C-3A9A82DE4D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59B75B-C0DB-4FE4-97C7-0561E9C8F632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DDEFCB-73C1-0481-4DF7-29F3C27CA0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3AC690-03C1-12F0-B56F-C4AB1D255A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BCE9BDE-6276-AE58-A748-7A0860373A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93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200158-5253-3928-F320-D0D49A18EF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A9C27F-9BC1-4BDB-827F-2311866830D6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51336-0DAD-2D3B-2118-4291AAD6C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3AE20-6A99-04C3-12C8-31EF74F7C8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3948525-731B-B95B-5BD0-9831A0F31E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9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41B3D9-3C55-296B-D896-99ACA7E470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1980E-3294-475D-82EC-2286A6D66F53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87E0B-2F66-3FE9-1438-D95462027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3FB31-6744-5080-949B-DB509CDA2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F134A22-1FDC-9794-8CFB-C59FE86F72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38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4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40C50C-FC95-1E83-D6A5-F59B1E4C57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556B616-6D4D-4E47-AE90-C6722D7F46F9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F91CD8-3AA2-9699-FD04-896AEE0D91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4A6FD-54ED-CEFA-A710-F1E07AFC9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0720ED6-069D-75DD-B2DA-3F3EADF64C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974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610A223-9406-CCB6-B221-C7F6209687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4C24B252-FD9A-35F8-2165-512B65995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2D4FCA7-E2A2-828D-0AB9-A804C922D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7C40D558-B4EA-B7D0-D520-5850982A5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F218669E-0C0A-40F5-1164-C7A73B270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DE709E1-68E1-E957-F972-A04D52F82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Rectangle 76">
              <a:extLst>
                <a:ext uri="{FF2B5EF4-FFF2-40B4-BE49-F238E27FC236}">
                  <a16:creationId xmlns:a16="http://schemas.microsoft.com/office/drawing/2014/main" id="{F9A5FB2D-C726-EE53-88EC-AFFB4EA1D7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9A42743C-29DA-CFA3-688F-1BEB4A467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6BB030D-32CC-8FCF-6F5D-40A14EEA1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E0E68048-9C2B-C5AF-3299-1A593CF87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783BC319-CEAD-C5E0-95C3-38A00A39D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88412051-177E-B24C-3C45-814D59D8D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505ED959-1E0B-FB95-1C28-1289D893D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40A01C2A-03D1-F618-D1E6-E2A4F12506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5737EF9C-387D-D74D-7198-9A07D9B66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9533B9B2-5F92-D1B3-31AB-039BAF2BC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ED6D1F3A-1A87-0D96-82E9-98F49F38B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B1020636-7D88-4923-FED2-F33BB32AE4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F050E788-C4EA-81E7-B2E1-B50F8A696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50440E29-41F9-CEC6-68C6-5DF3EF35D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6B30BEA6-8913-2C65-7E11-7B10E3CB38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D9D985D1-32A1-2F3D-6CA5-77D162807C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14F6039F-E2E5-6014-0A31-74836B00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5B3B9C71-CC0F-E62F-B099-3E9AAD5C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5A810746-9229-197C-481D-198080B44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0A712DA8-D5D9-18EF-BFD3-585853212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4608E405-6A00-3159-4B7B-9CE5E355A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C2E7A307-7C23-9698-0E6B-0C0826F8B1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44A36DDD-0493-069B-9F2B-3EE1504784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FC065FCF-7FAF-0FEB-73CA-65F0FAB87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23594D75-9ECF-CBF5-B2E0-08FBC9929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50A9604-428F-A2C5-D9FC-3F96361D39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67463533-8D4F-51B7-E22A-1EE332995FF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47" name="Logo TU Darmstadt">
            <a:extLst>
              <a:ext uri="{FF2B5EF4-FFF2-40B4-BE49-F238E27FC236}">
                <a16:creationId xmlns:a16="http://schemas.microsoft.com/office/drawing/2014/main" id="{1E109067-AA44-FAFB-E725-4191AFD0BC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48" name="Freeform 97">
              <a:extLst>
                <a:ext uri="{FF2B5EF4-FFF2-40B4-BE49-F238E27FC236}">
                  <a16:creationId xmlns:a16="http://schemas.microsoft.com/office/drawing/2014/main" id="{1B765F47-38B3-31A2-9090-9CF4E899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Freeform 98">
              <a:extLst>
                <a:ext uri="{FF2B5EF4-FFF2-40B4-BE49-F238E27FC236}">
                  <a16:creationId xmlns:a16="http://schemas.microsoft.com/office/drawing/2014/main" id="{8B626392-BEE8-8229-B1E9-B051C6A63F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Freeform 99">
              <a:extLst>
                <a:ext uri="{FF2B5EF4-FFF2-40B4-BE49-F238E27FC236}">
                  <a16:creationId xmlns:a16="http://schemas.microsoft.com/office/drawing/2014/main" id="{2D21530B-A62C-C3DC-B3C3-940996CC8B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Freeform 100">
              <a:extLst>
                <a:ext uri="{FF2B5EF4-FFF2-40B4-BE49-F238E27FC236}">
                  <a16:creationId xmlns:a16="http://schemas.microsoft.com/office/drawing/2014/main" id="{A4FCEEA2-FBBC-DA29-4820-4ABC1BD31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01">
              <a:extLst>
                <a:ext uri="{FF2B5EF4-FFF2-40B4-BE49-F238E27FC236}">
                  <a16:creationId xmlns:a16="http://schemas.microsoft.com/office/drawing/2014/main" id="{9680E116-6AD3-0BDD-466B-21D6FD352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02">
              <a:extLst>
                <a:ext uri="{FF2B5EF4-FFF2-40B4-BE49-F238E27FC236}">
                  <a16:creationId xmlns:a16="http://schemas.microsoft.com/office/drawing/2014/main" id="{9747DB28-DBB8-A814-A982-C33DD5DA41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03">
              <a:extLst>
                <a:ext uri="{FF2B5EF4-FFF2-40B4-BE49-F238E27FC236}">
                  <a16:creationId xmlns:a16="http://schemas.microsoft.com/office/drawing/2014/main" id="{C39FA29E-54FF-8CE1-6F7B-CD3EF6CF7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04">
              <a:extLst>
                <a:ext uri="{FF2B5EF4-FFF2-40B4-BE49-F238E27FC236}">
                  <a16:creationId xmlns:a16="http://schemas.microsoft.com/office/drawing/2014/main" id="{BBEABD4A-7F9F-7200-5892-22CCAE438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eform 105">
              <a:extLst>
                <a:ext uri="{FF2B5EF4-FFF2-40B4-BE49-F238E27FC236}">
                  <a16:creationId xmlns:a16="http://schemas.microsoft.com/office/drawing/2014/main" id="{C78DCBD3-6285-EAC9-8161-1001228F9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7" name="Freeform 106">
              <a:extLst>
                <a:ext uri="{FF2B5EF4-FFF2-40B4-BE49-F238E27FC236}">
                  <a16:creationId xmlns:a16="http://schemas.microsoft.com/office/drawing/2014/main" id="{723152FA-E317-8CC9-7594-07903146B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8" name="Freeform 107">
              <a:extLst>
                <a:ext uri="{FF2B5EF4-FFF2-40B4-BE49-F238E27FC236}">
                  <a16:creationId xmlns:a16="http://schemas.microsoft.com/office/drawing/2014/main" id="{3235C697-21F0-2577-E35C-8FFC748A4F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08">
              <a:extLst>
                <a:ext uri="{FF2B5EF4-FFF2-40B4-BE49-F238E27FC236}">
                  <a16:creationId xmlns:a16="http://schemas.microsoft.com/office/drawing/2014/main" id="{577B0703-2737-24DD-098C-0CA600416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09">
              <a:extLst>
                <a:ext uri="{FF2B5EF4-FFF2-40B4-BE49-F238E27FC236}">
                  <a16:creationId xmlns:a16="http://schemas.microsoft.com/office/drawing/2014/main" id="{FC48BC61-85AA-EE57-035A-61DF65A6F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eform 110">
              <a:extLst>
                <a:ext uri="{FF2B5EF4-FFF2-40B4-BE49-F238E27FC236}">
                  <a16:creationId xmlns:a16="http://schemas.microsoft.com/office/drawing/2014/main" id="{847336C4-59E7-6313-7F05-0640819C4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2" name="Freeform 111">
              <a:extLst>
                <a:ext uri="{FF2B5EF4-FFF2-40B4-BE49-F238E27FC236}">
                  <a16:creationId xmlns:a16="http://schemas.microsoft.com/office/drawing/2014/main" id="{5D19BFE9-09B2-61F1-5B4C-D99F55E64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3" name="Freeform 112">
              <a:extLst>
                <a:ext uri="{FF2B5EF4-FFF2-40B4-BE49-F238E27FC236}">
                  <a16:creationId xmlns:a16="http://schemas.microsoft.com/office/drawing/2014/main" id="{8DE40B63-5F78-385B-9203-2B66816E2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4" name="Freeform 113">
              <a:extLst>
                <a:ext uri="{FF2B5EF4-FFF2-40B4-BE49-F238E27FC236}">
                  <a16:creationId xmlns:a16="http://schemas.microsoft.com/office/drawing/2014/main" id="{A3BCF30A-D8F7-61BC-6D3B-FB8891AB3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Freeform 114">
              <a:extLst>
                <a:ext uri="{FF2B5EF4-FFF2-40B4-BE49-F238E27FC236}">
                  <a16:creationId xmlns:a16="http://schemas.microsoft.com/office/drawing/2014/main" id="{E7240558-22EA-73A8-FA63-57A86B8B2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Freeform 115">
              <a:extLst>
                <a:ext uri="{FF2B5EF4-FFF2-40B4-BE49-F238E27FC236}">
                  <a16:creationId xmlns:a16="http://schemas.microsoft.com/office/drawing/2014/main" id="{355176E9-53FE-4FCA-EC3E-E554E7B9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eform 116">
              <a:extLst>
                <a:ext uri="{FF2B5EF4-FFF2-40B4-BE49-F238E27FC236}">
                  <a16:creationId xmlns:a16="http://schemas.microsoft.com/office/drawing/2014/main" id="{D2857F83-BA08-A2F8-DD5E-00906699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8" name="Freeform 117">
              <a:extLst>
                <a:ext uri="{FF2B5EF4-FFF2-40B4-BE49-F238E27FC236}">
                  <a16:creationId xmlns:a16="http://schemas.microsoft.com/office/drawing/2014/main" id="{55D2231A-EEA7-46BF-F063-FAE59DF0E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Freeform 118">
              <a:extLst>
                <a:ext uri="{FF2B5EF4-FFF2-40B4-BE49-F238E27FC236}">
                  <a16:creationId xmlns:a16="http://schemas.microsoft.com/office/drawing/2014/main" id="{27800147-D891-7142-AE0A-2A975ADD7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119">
              <a:extLst>
                <a:ext uri="{FF2B5EF4-FFF2-40B4-BE49-F238E27FC236}">
                  <a16:creationId xmlns:a16="http://schemas.microsoft.com/office/drawing/2014/main" id="{2096D2B0-51AE-B28C-F90B-0D2508F41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eform 120">
              <a:extLst>
                <a:ext uri="{FF2B5EF4-FFF2-40B4-BE49-F238E27FC236}">
                  <a16:creationId xmlns:a16="http://schemas.microsoft.com/office/drawing/2014/main" id="{70A272F4-C3C1-5483-2047-C66A6EA9C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2" name="Freeform 121">
              <a:extLst>
                <a:ext uri="{FF2B5EF4-FFF2-40B4-BE49-F238E27FC236}">
                  <a16:creationId xmlns:a16="http://schemas.microsoft.com/office/drawing/2014/main" id="{81B31720-D63F-B630-EA93-84F023A219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122">
              <a:extLst>
                <a:ext uri="{FF2B5EF4-FFF2-40B4-BE49-F238E27FC236}">
                  <a16:creationId xmlns:a16="http://schemas.microsoft.com/office/drawing/2014/main" id="{FB045315-215E-36B0-AEFF-AFDE35BAB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Freeform 123">
              <a:extLst>
                <a:ext uri="{FF2B5EF4-FFF2-40B4-BE49-F238E27FC236}">
                  <a16:creationId xmlns:a16="http://schemas.microsoft.com/office/drawing/2014/main" id="{4A7975FF-9F6F-F5FA-4912-A65A89F3B2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124">
              <a:extLst>
                <a:ext uri="{FF2B5EF4-FFF2-40B4-BE49-F238E27FC236}">
                  <a16:creationId xmlns:a16="http://schemas.microsoft.com/office/drawing/2014/main" id="{20CF56C0-4FB3-B4AD-FEAA-1CA7113D1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125">
              <a:extLst>
                <a:ext uri="{FF2B5EF4-FFF2-40B4-BE49-F238E27FC236}">
                  <a16:creationId xmlns:a16="http://schemas.microsoft.com/office/drawing/2014/main" id="{48B97B8D-3C29-64CD-1227-325BA65328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126">
              <a:extLst>
                <a:ext uri="{FF2B5EF4-FFF2-40B4-BE49-F238E27FC236}">
                  <a16:creationId xmlns:a16="http://schemas.microsoft.com/office/drawing/2014/main" id="{B5ED0C61-7189-CE53-CABA-4853035D6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127">
              <a:extLst>
                <a:ext uri="{FF2B5EF4-FFF2-40B4-BE49-F238E27FC236}">
                  <a16:creationId xmlns:a16="http://schemas.microsoft.com/office/drawing/2014/main" id="{58C76E9A-06E9-0484-A4A1-5AF08447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128">
              <a:extLst>
                <a:ext uri="{FF2B5EF4-FFF2-40B4-BE49-F238E27FC236}">
                  <a16:creationId xmlns:a16="http://schemas.microsoft.com/office/drawing/2014/main" id="{730D367F-B68D-F636-BE8D-CF5E50639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129">
              <a:extLst>
                <a:ext uri="{FF2B5EF4-FFF2-40B4-BE49-F238E27FC236}">
                  <a16:creationId xmlns:a16="http://schemas.microsoft.com/office/drawing/2014/main" id="{F300D8D7-4CDF-AFEE-BB5B-285EBB93C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Freeform 130">
              <a:extLst>
                <a:ext uri="{FF2B5EF4-FFF2-40B4-BE49-F238E27FC236}">
                  <a16:creationId xmlns:a16="http://schemas.microsoft.com/office/drawing/2014/main" id="{DEF58DD9-7F7D-18E3-958B-FC7BE3CD25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131">
              <a:extLst>
                <a:ext uri="{FF2B5EF4-FFF2-40B4-BE49-F238E27FC236}">
                  <a16:creationId xmlns:a16="http://schemas.microsoft.com/office/drawing/2014/main" id="{428838BC-89C3-7BD7-EEA9-3B7D572F6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132">
              <a:extLst>
                <a:ext uri="{FF2B5EF4-FFF2-40B4-BE49-F238E27FC236}">
                  <a16:creationId xmlns:a16="http://schemas.microsoft.com/office/drawing/2014/main" id="{ED0C30E1-F463-2ACF-14E1-DEF58379D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2B20684A-6243-B80B-270D-611699B09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134">
              <a:extLst>
                <a:ext uri="{FF2B5EF4-FFF2-40B4-BE49-F238E27FC236}">
                  <a16:creationId xmlns:a16="http://schemas.microsoft.com/office/drawing/2014/main" id="{E5E9474E-89BD-3E91-0D89-EC219D4CB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135">
              <a:extLst>
                <a:ext uri="{FF2B5EF4-FFF2-40B4-BE49-F238E27FC236}">
                  <a16:creationId xmlns:a16="http://schemas.microsoft.com/office/drawing/2014/main" id="{832F1242-1C50-15D2-5283-B678BEC24E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7" name="Freeform 136">
              <a:extLst>
                <a:ext uri="{FF2B5EF4-FFF2-40B4-BE49-F238E27FC236}">
                  <a16:creationId xmlns:a16="http://schemas.microsoft.com/office/drawing/2014/main" id="{DAE19173-AA4C-028A-EE76-E49580AB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8" name="Freeform 137">
              <a:extLst>
                <a:ext uri="{FF2B5EF4-FFF2-40B4-BE49-F238E27FC236}">
                  <a16:creationId xmlns:a16="http://schemas.microsoft.com/office/drawing/2014/main" id="{E02DDD89-EFAD-D3D0-E7EF-7B9DC5881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9" name="Freeform 138">
              <a:extLst>
                <a:ext uri="{FF2B5EF4-FFF2-40B4-BE49-F238E27FC236}">
                  <a16:creationId xmlns:a16="http://schemas.microsoft.com/office/drawing/2014/main" id="{3D0B3ED6-7C3A-BC9C-E19A-327B682E4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0" name="Freeform 139">
              <a:extLst>
                <a:ext uri="{FF2B5EF4-FFF2-40B4-BE49-F238E27FC236}">
                  <a16:creationId xmlns:a16="http://schemas.microsoft.com/office/drawing/2014/main" id="{6814234A-6B38-B1BC-7F9F-50BA86799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Freeform 140">
              <a:extLst>
                <a:ext uri="{FF2B5EF4-FFF2-40B4-BE49-F238E27FC236}">
                  <a16:creationId xmlns:a16="http://schemas.microsoft.com/office/drawing/2014/main" id="{F78370E8-5286-D9B6-3BCC-D11C8FDC4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2" name="Freeform 141">
              <a:extLst>
                <a:ext uri="{FF2B5EF4-FFF2-40B4-BE49-F238E27FC236}">
                  <a16:creationId xmlns:a16="http://schemas.microsoft.com/office/drawing/2014/main" id="{B4EBE42C-D4B4-AF64-0AE9-A911E14C6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3" name="Freeform 142">
              <a:extLst>
                <a:ext uri="{FF2B5EF4-FFF2-40B4-BE49-F238E27FC236}">
                  <a16:creationId xmlns:a16="http://schemas.microsoft.com/office/drawing/2014/main" id="{05DABB69-BD5E-0FA0-8E84-9C07D85B2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4" name="Freeform 143">
              <a:extLst>
                <a:ext uri="{FF2B5EF4-FFF2-40B4-BE49-F238E27FC236}">
                  <a16:creationId xmlns:a16="http://schemas.microsoft.com/office/drawing/2014/main" id="{38978B1C-5948-FA64-1826-0956884A96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5" name="Freeform 144">
              <a:extLst>
                <a:ext uri="{FF2B5EF4-FFF2-40B4-BE49-F238E27FC236}">
                  <a16:creationId xmlns:a16="http://schemas.microsoft.com/office/drawing/2014/main" id="{03D952EE-323E-1304-623F-E0C073FA4F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6" name="Freeform 145">
              <a:extLst>
                <a:ext uri="{FF2B5EF4-FFF2-40B4-BE49-F238E27FC236}">
                  <a16:creationId xmlns:a16="http://schemas.microsoft.com/office/drawing/2014/main" id="{86D57CF8-F708-FE31-2335-ED7512FE0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7" name="Freeform 146">
              <a:extLst>
                <a:ext uri="{FF2B5EF4-FFF2-40B4-BE49-F238E27FC236}">
                  <a16:creationId xmlns:a16="http://schemas.microsoft.com/office/drawing/2014/main" id="{4F9D6F62-2290-8367-1633-884250EDE3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8" name="Freeform 147">
              <a:extLst>
                <a:ext uri="{FF2B5EF4-FFF2-40B4-BE49-F238E27FC236}">
                  <a16:creationId xmlns:a16="http://schemas.microsoft.com/office/drawing/2014/main" id="{C0988772-9E7A-98F9-7AF4-E03A9C7F6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9" name="Freeform 148">
              <a:extLst>
                <a:ext uri="{FF2B5EF4-FFF2-40B4-BE49-F238E27FC236}">
                  <a16:creationId xmlns:a16="http://schemas.microsoft.com/office/drawing/2014/main" id="{652B76B9-D089-33AF-2C58-D67F2F022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149">
              <a:extLst>
                <a:ext uri="{FF2B5EF4-FFF2-40B4-BE49-F238E27FC236}">
                  <a16:creationId xmlns:a16="http://schemas.microsoft.com/office/drawing/2014/main" id="{ECDAB2E0-AB55-39BF-1A29-6C68C89FC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1" name="Freeform 150">
              <a:extLst>
                <a:ext uri="{FF2B5EF4-FFF2-40B4-BE49-F238E27FC236}">
                  <a16:creationId xmlns:a16="http://schemas.microsoft.com/office/drawing/2014/main" id="{24332485-F8F3-277C-B6AE-1F6AE1AAB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151">
              <a:extLst>
                <a:ext uri="{FF2B5EF4-FFF2-40B4-BE49-F238E27FC236}">
                  <a16:creationId xmlns:a16="http://schemas.microsoft.com/office/drawing/2014/main" id="{499D8A9A-EDF7-B564-1C92-7493D4129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3" name="Freeform 152">
              <a:extLst>
                <a:ext uri="{FF2B5EF4-FFF2-40B4-BE49-F238E27FC236}">
                  <a16:creationId xmlns:a16="http://schemas.microsoft.com/office/drawing/2014/main" id="{50153BCA-8687-9F48-FA63-B06CB894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4" name="Freeform 153">
              <a:extLst>
                <a:ext uri="{FF2B5EF4-FFF2-40B4-BE49-F238E27FC236}">
                  <a16:creationId xmlns:a16="http://schemas.microsoft.com/office/drawing/2014/main" id="{3E1504FE-AB54-0136-CB97-86E3B0F5E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5" name="Freeform 154">
              <a:extLst>
                <a:ext uri="{FF2B5EF4-FFF2-40B4-BE49-F238E27FC236}">
                  <a16:creationId xmlns:a16="http://schemas.microsoft.com/office/drawing/2014/main" id="{F7AAC731-8CAC-0305-B7B4-4D1C81B8E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6" name="Freeform 155">
              <a:extLst>
                <a:ext uri="{FF2B5EF4-FFF2-40B4-BE49-F238E27FC236}">
                  <a16:creationId xmlns:a16="http://schemas.microsoft.com/office/drawing/2014/main" id="{9E35B24C-E99A-4BB0-6464-0B3FB2A0A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7" name="Freeform 156">
              <a:extLst>
                <a:ext uri="{FF2B5EF4-FFF2-40B4-BE49-F238E27FC236}">
                  <a16:creationId xmlns:a16="http://schemas.microsoft.com/office/drawing/2014/main" id="{2E431CF9-19EB-DF37-5C49-F4E190A56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8" name="Freeform 157">
              <a:extLst>
                <a:ext uri="{FF2B5EF4-FFF2-40B4-BE49-F238E27FC236}">
                  <a16:creationId xmlns:a16="http://schemas.microsoft.com/office/drawing/2014/main" id="{2FBAD150-86B3-A14E-7A6E-3B3C1C3E3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9" name="Freeform 158">
              <a:extLst>
                <a:ext uri="{FF2B5EF4-FFF2-40B4-BE49-F238E27FC236}">
                  <a16:creationId xmlns:a16="http://schemas.microsoft.com/office/drawing/2014/main" id="{1BCBE1B3-3BE7-48C0-FE27-98524665F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0" name="Freeform 159">
              <a:extLst>
                <a:ext uri="{FF2B5EF4-FFF2-40B4-BE49-F238E27FC236}">
                  <a16:creationId xmlns:a16="http://schemas.microsoft.com/office/drawing/2014/main" id="{72FBF891-9657-22C0-6C67-CBB4025FD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1" name="Freeform 160">
              <a:extLst>
                <a:ext uri="{FF2B5EF4-FFF2-40B4-BE49-F238E27FC236}">
                  <a16:creationId xmlns:a16="http://schemas.microsoft.com/office/drawing/2014/main" id="{8487111D-FAA2-D836-5735-982D52A8B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2" name="Freeform 161">
              <a:extLst>
                <a:ext uri="{FF2B5EF4-FFF2-40B4-BE49-F238E27FC236}">
                  <a16:creationId xmlns:a16="http://schemas.microsoft.com/office/drawing/2014/main" id="{F833BC98-1138-DBE7-8F29-087734722A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3" name="Freeform 162">
              <a:extLst>
                <a:ext uri="{FF2B5EF4-FFF2-40B4-BE49-F238E27FC236}">
                  <a16:creationId xmlns:a16="http://schemas.microsoft.com/office/drawing/2014/main" id="{CEFD8AFD-6123-B6AD-123F-E231772A6F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4" name="Freeform 163">
              <a:extLst>
                <a:ext uri="{FF2B5EF4-FFF2-40B4-BE49-F238E27FC236}">
                  <a16:creationId xmlns:a16="http://schemas.microsoft.com/office/drawing/2014/main" id="{23850AD2-4948-C82D-8E9F-2B7DEE6F9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5" name="Freeform 164">
              <a:extLst>
                <a:ext uri="{FF2B5EF4-FFF2-40B4-BE49-F238E27FC236}">
                  <a16:creationId xmlns:a16="http://schemas.microsoft.com/office/drawing/2014/main" id="{81148780-687B-E1AD-02B9-2E2589E21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6" name="Freeform 165">
              <a:extLst>
                <a:ext uri="{FF2B5EF4-FFF2-40B4-BE49-F238E27FC236}">
                  <a16:creationId xmlns:a16="http://schemas.microsoft.com/office/drawing/2014/main" id="{4B96C972-567F-6BCB-5B61-746E6EB15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BD0B6992-0E57-82C8-1C84-1F9DD68D0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574B926E-DECA-CFBF-96F3-BBBB07DF14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E5FD49CE-8E46-3801-AAB6-F775C42113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0B9ED0F0-3694-205B-9AAE-9B7761AF2C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1C973EFD-66C6-D8F3-42E8-7E23C3560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2" name="Oval 171">
              <a:extLst>
                <a:ext uri="{FF2B5EF4-FFF2-40B4-BE49-F238E27FC236}">
                  <a16:creationId xmlns:a16="http://schemas.microsoft.com/office/drawing/2014/main" id="{D60D3DA5-80A9-4517-4F78-A2F06FDF0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3" name="Oval 172">
              <a:extLst>
                <a:ext uri="{FF2B5EF4-FFF2-40B4-BE49-F238E27FC236}">
                  <a16:creationId xmlns:a16="http://schemas.microsoft.com/office/drawing/2014/main" id="{0EB029D7-27A6-8439-6776-C5DA3970A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4" name="Oval 173">
              <a:extLst>
                <a:ext uri="{FF2B5EF4-FFF2-40B4-BE49-F238E27FC236}">
                  <a16:creationId xmlns:a16="http://schemas.microsoft.com/office/drawing/2014/main" id="{50548F25-3A4F-3872-0BC4-F4703E7A1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5" name="Oval 174">
              <a:extLst>
                <a:ext uri="{FF2B5EF4-FFF2-40B4-BE49-F238E27FC236}">
                  <a16:creationId xmlns:a16="http://schemas.microsoft.com/office/drawing/2014/main" id="{6E380A7E-E800-3B9D-EDB9-C45532E5E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6" name="Oval 175">
              <a:extLst>
                <a:ext uri="{FF2B5EF4-FFF2-40B4-BE49-F238E27FC236}">
                  <a16:creationId xmlns:a16="http://schemas.microsoft.com/office/drawing/2014/main" id="{31563FA8-13D0-5B01-1844-35A6780DA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7" name="Oval 176">
              <a:extLst>
                <a:ext uri="{FF2B5EF4-FFF2-40B4-BE49-F238E27FC236}">
                  <a16:creationId xmlns:a16="http://schemas.microsoft.com/office/drawing/2014/main" id="{8A6E8BEA-9D3F-183E-8971-8A68BC05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8" name="Rectangle 177">
              <a:extLst>
                <a:ext uri="{FF2B5EF4-FFF2-40B4-BE49-F238E27FC236}">
                  <a16:creationId xmlns:a16="http://schemas.microsoft.com/office/drawing/2014/main" id="{1B7DAA2C-9B6E-BAD5-CD85-5563F3900C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2457E0EC-DBC8-A29E-888E-4CDAF51FC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AC1FB6CC-D95B-AE58-77CB-144A1CD29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ED44315-5223-7BA1-9799-4FE06C7640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F2B74402-EAC4-04AF-1040-4932CFB73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7B07E88D-8F7B-11AD-0EFF-84478A7EE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F76AF41A-AE5E-566C-D151-6201B3AC13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5" name="Freeform 186">
              <a:extLst>
                <a:ext uri="{FF2B5EF4-FFF2-40B4-BE49-F238E27FC236}">
                  <a16:creationId xmlns:a16="http://schemas.microsoft.com/office/drawing/2014/main" id="{1B5CFA42-34F5-E78F-7B16-8408DA2B4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6" name="Freeform 187">
              <a:extLst>
                <a:ext uri="{FF2B5EF4-FFF2-40B4-BE49-F238E27FC236}">
                  <a16:creationId xmlns:a16="http://schemas.microsoft.com/office/drawing/2014/main" id="{7331057B-1762-ACDC-B35A-73F030632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7" name="Freeform 188">
              <a:extLst>
                <a:ext uri="{FF2B5EF4-FFF2-40B4-BE49-F238E27FC236}">
                  <a16:creationId xmlns:a16="http://schemas.microsoft.com/office/drawing/2014/main" id="{5A4809B8-1F38-5ED6-1DF8-3D9CA05A7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648783D9-B2A7-E44E-8A01-57010A622D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44A117B-3104-0E07-8E86-4996C99CF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D9DD7D60-C4D5-8C72-36D1-7A7377D93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1" name="Freeform 195">
              <a:extLst>
                <a:ext uri="{FF2B5EF4-FFF2-40B4-BE49-F238E27FC236}">
                  <a16:creationId xmlns:a16="http://schemas.microsoft.com/office/drawing/2014/main" id="{EACC7DA8-5503-7B41-1174-8C047EB36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2" name="Rectangle 196">
              <a:extLst>
                <a:ext uri="{FF2B5EF4-FFF2-40B4-BE49-F238E27FC236}">
                  <a16:creationId xmlns:a16="http://schemas.microsoft.com/office/drawing/2014/main" id="{C1B96BD1-05DB-6D3F-3E62-F91601B7C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3" name="Rectangle 197">
              <a:extLst>
                <a:ext uri="{FF2B5EF4-FFF2-40B4-BE49-F238E27FC236}">
                  <a16:creationId xmlns:a16="http://schemas.microsoft.com/office/drawing/2014/main" id="{453FB087-34F6-D812-422C-94D084CAFF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81BBC25B-B715-96F1-55D7-75C07BA00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5" name="Freeform 200">
              <a:extLst>
                <a:ext uri="{FF2B5EF4-FFF2-40B4-BE49-F238E27FC236}">
                  <a16:creationId xmlns:a16="http://schemas.microsoft.com/office/drawing/2014/main" id="{A1CF4BAA-A2CA-4400-28C5-CBE58312D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6" name="Rectangle 201">
              <a:extLst>
                <a:ext uri="{FF2B5EF4-FFF2-40B4-BE49-F238E27FC236}">
                  <a16:creationId xmlns:a16="http://schemas.microsoft.com/office/drawing/2014/main" id="{5A36AD14-0682-3B66-B19F-7671F531C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7" name="Freeform 202">
              <a:extLst>
                <a:ext uri="{FF2B5EF4-FFF2-40B4-BE49-F238E27FC236}">
                  <a16:creationId xmlns:a16="http://schemas.microsoft.com/office/drawing/2014/main" id="{902BC7ED-7810-5290-9646-8C2A79904F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753A4D4C-4352-C07D-DE01-71A409795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9" name="Freeform 205">
              <a:extLst>
                <a:ext uri="{FF2B5EF4-FFF2-40B4-BE49-F238E27FC236}">
                  <a16:creationId xmlns:a16="http://schemas.microsoft.com/office/drawing/2014/main" id="{34E9B52E-BECA-F8F0-EE41-8CCD6576A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0" name="Freeform 206">
              <a:extLst>
                <a:ext uri="{FF2B5EF4-FFF2-40B4-BE49-F238E27FC236}">
                  <a16:creationId xmlns:a16="http://schemas.microsoft.com/office/drawing/2014/main" id="{C83D0644-DCC4-92F0-B153-F5B2DD9504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1" name="Rectangle 207">
              <a:extLst>
                <a:ext uri="{FF2B5EF4-FFF2-40B4-BE49-F238E27FC236}">
                  <a16:creationId xmlns:a16="http://schemas.microsoft.com/office/drawing/2014/main" id="{E57A81FC-135C-A6E7-EA8D-20E6400EA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2" name="Freeform 208">
              <a:extLst>
                <a:ext uri="{FF2B5EF4-FFF2-40B4-BE49-F238E27FC236}">
                  <a16:creationId xmlns:a16="http://schemas.microsoft.com/office/drawing/2014/main" id="{6FD7D28A-4163-7147-7DB7-1380A7A42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3" name="Freeform 209">
              <a:extLst>
                <a:ext uri="{FF2B5EF4-FFF2-40B4-BE49-F238E27FC236}">
                  <a16:creationId xmlns:a16="http://schemas.microsoft.com/office/drawing/2014/main" id="{8C21FDA6-3F8D-7C84-21C8-8132B9C1E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4" name="Freeform 210">
              <a:extLst>
                <a:ext uri="{FF2B5EF4-FFF2-40B4-BE49-F238E27FC236}">
                  <a16:creationId xmlns:a16="http://schemas.microsoft.com/office/drawing/2014/main" id="{7CDBEEC0-996C-4CDB-E534-61A25C965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5" name="Freeform 211">
              <a:extLst>
                <a:ext uri="{FF2B5EF4-FFF2-40B4-BE49-F238E27FC236}">
                  <a16:creationId xmlns:a16="http://schemas.microsoft.com/office/drawing/2014/main" id="{7A8B9520-5D0E-2B35-4047-2A043356F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6" name="Freeform 212">
              <a:extLst>
                <a:ext uri="{FF2B5EF4-FFF2-40B4-BE49-F238E27FC236}">
                  <a16:creationId xmlns:a16="http://schemas.microsoft.com/office/drawing/2014/main" id="{60C98109-7004-982A-BA8D-A6EEFFF2E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7" name="Freeform 213">
              <a:extLst>
                <a:ext uri="{FF2B5EF4-FFF2-40B4-BE49-F238E27FC236}">
                  <a16:creationId xmlns:a16="http://schemas.microsoft.com/office/drawing/2014/main" id="{D2D67453-F8A7-478A-B595-13EFE9A9A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8" name="Rectangle 214">
              <a:extLst>
                <a:ext uri="{FF2B5EF4-FFF2-40B4-BE49-F238E27FC236}">
                  <a16:creationId xmlns:a16="http://schemas.microsoft.com/office/drawing/2014/main" id="{1CB1E4AC-229B-9A97-9C7B-EA662929F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9" name="Freeform 215">
              <a:extLst>
                <a:ext uri="{FF2B5EF4-FFF2-40B4-BE49-F238E27FC236}">
                  <a16:creationId xmlns:a16="http://schemas.microsoft.com/office/drawing/2014/main" id="{F5153A30-B4F4-DDA2-F5A9-A29A7ACA68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0" name="Freeform 216">
              <a:extLst>
                <a:ext uri="{FF2B5EF4-FFF2-40B4-BE49-F238E27FC236}">
                  <a16:creationId xmlns:a16="http://schemas.microsoft.com/office/drawing/2014/main" id="{4C73F925-0030-9365-838F-A70C5D4FD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1" name="Freeform 217">
              <a:extLst>
                <a:ext uri="{FF2B5EF4-FFF2-40B4-BE49-F238E27FC236}">
                  <a16:creationId xmlns:a16="http://schemas.microsoft.com/office/drawing/2014/main" id="{4C3C682D-EEDE-3AA5-CB8F-27CAD9A62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2" name="Freeform 218">
              <a:extLst>
                <a:ext uri="{FF2B5EF4-FFF2-40B4-BE49-F238E27FC236}">
                  <a16:creationId xmlns:a16="http://schemas.microsoft.com/office/drawing/2014/main" id="{9E7F5FC6-CA77-84D1-32B9-886F65418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3" name="Freeform 219">
              <a:extLst>
                <a:ext uri="{FF2B5EF4-FFF2-40B4-BE49-F238E27FC236}">
                  <a16:creationId xmlns:a16="http://schemas.microsoft.com/office/drawing/2014/main" id="{4DA36319-5D37-58EA-0166-9DA5C1482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0AF66A74-6605-CC53-5D49-2F43E728479A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265" name="Freeform 96">
                <a:extLst>
                  <a:ext uri="{FF2B5EF4-FFF2-40B4-BE49-F238E27FC236}">
                    <a16:creationId xmlns:a16="http://schemas.microsoft.com/office/drawing/2014/main" id="{D55CA71D-C78B-201B-03DA-72B1E51115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6" name="Rechteck: eine Ecke abgeschnitten 265">
                <a:extLst>
                  <a:ext uri="{FF2B5EF4-FFF2-40B4-BE49-F238E27FC236}">
                    <a16:creationId xmlns:a16="http://schemas.microsoft.com/office/drawing/2014/main" id="{B23ED196-78FD-1D28-C715-C160670C4038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94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610A223-9406-CCB6-B221-C7F6209687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4C24B252-FD9A-35F8-2165-512B65995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2D4FCA7-E2A2-828D-0AB9-A804C922D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7C40D558-B4EA-B7D0-D520-5850982A5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F218669E-0C0A-40F5-1164-C7A73B270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DE709E1-68E1-E957-F972-A04D52F82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Rectangle 76">
              <a:extLst>
                <a:ext uri="{FF2B5EF4-FFF2-40B4-BE49-F238E27FC236}">
                  <a16:creationId xmlns:a16="http://schemas.microsoft.com/office/drawing/2014/main" id="{F9A5FB2D-C726-EE53-88EC-AFFB4EA1D7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9A42743C-29DA-CFA3-688F-1BEB4A467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6BB030D-32CC-8FCF-6F5D-40A14EEA1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E0E68048-9C2B-C5AF-3299-1A593CF87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783BC319-CEAD-C5E0-95C3-38A00A39D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88412051-177E-B24C-3C45-814D59D8D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505ED959-1E0B-FB95-1C28-1289D893D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40A01C2A-03D1-F618-D1E6-E2A4F12506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5737EF9C-387D-D74D-7198-9A07D9B66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9533B9B2-5F92-D1B3-31AB-039BAF2BC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ED6D1F3A-1A87-0D96-82E9-98F49F38B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B1020636-7D88-4923-FED2-F33BB32AE4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F050E788-C4EA-81E7-B2E1-B50F8A696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50440E29-41F9-CEC6-68C6-5DF3EF35D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6B30BEA6-8913-2C65-7E11-7B10E3CB38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D9D985D1-32A1-2F3D-6CA5-77D162807C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14F6039F-E2E5-6014-0A31-74836B00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5B3B9C71-CC0F-E62F-B099-3E9AAD5C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5A810746-9229-197C-481D-198080B44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0A712DA8-D5D9-18EF-BFD3-585853212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4608E405-6A00-3159-4B7B-9CE5E355A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C2E7A307-7C23-9698-0E6B-0C0826F8B1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44A36DDD-0493-069B-9F2B-3EE1504784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FC065FCF-7FAF-0FEB-73CA-65F0FAB87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23594D75-9ECF-CBF5-B2E0-08FBC9929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50A9604-428F-A2C5-D9FC-3F96361D39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D0FA102-FD0E-831B-4908-B899E3B762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000" y="5407200"/>
            <a:ext cx="10510838" cy="569912"/>
            <a:chOff x="657225" y="5558575"/>
            <a:chExt cx="10510838" cy="569912"/>
          </a:xfrm>
        </p:grpSpPr>
        <p:sp>
          <p:nvSpPr>
            <p:cNvPr id="5" name="Freeform 70">
              <a:extLst>
                <a:ext uri="{FF2B5EF4-FFF2-40B4-BE49-F238E27FC236}">
                  <a16:creationId xmlns:a16="http://schemas.microsoft.com/office/drawing/2014/main" id="{0CE26963-2808-8011-EB72-19D76084C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575" y="55617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37727426-1511-90A5-35FC-B0C0F2236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663" y="55617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" name="Freeform 73">
              <a:extLst>
                <a:ext uri="{FF2B5EF4-FFF2-40B4-BE49-F238E27FC236}">
                  <a16:creationId xmlns:a16="http://schemas.microsoft.com/office/drawing/2014/main" id="{91F16CA1-DCC5-5F63-A25A-F2E7FB3C8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350" y="55585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74">
              <a:extLst>
                <a:ext uri="{FF2B5EF4-FFF2-40B4-BE49-F238E27FC236}">
                  <a16:creationId xmlns:a16="http://schemas.microsoft.com/office/drawing/2014/main" id="{C9A1EB4F-3C9D-309F-34E7-90EDE0683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825" y="55601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75">
              <a:extLst>
                <a:ext uri="{FF2B5EF4-FFF2-40B4-BE49-F238E27FC236}">
                  <a16:creationId xmlns:a16="http://schemas.microsoft.com/office/drawing/2014/main" id="{D0E8869C-5AEB-704F-BD37-43CE6DB72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7463" y="55617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Rectangle 76">
              <a:extLst>
                <a:ext uri="{FF2B5EF4-FFF2-40B4-BE49-F238E27FC236}">
                  <a16:creationId xmlns:a16="http://schemas.microsoft.com/office/drawing/2014/main" id="{705F4C23-03AD-7A21-06D9-39EEC51491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9388" y="5561750"/>
              <a:ext cx="31750" cy="155575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77">
              <a:extLst>
                <a:ext uri="{FF2B5EF4-FFF2-40B4-BE49-F238E27FC236}">
                  <a16:creationId xmlns:a16="http://schemas.microsoft.com/office/drawing/2014/main" id="{FC7B92C3-5702-DBD7-A835-F0D45235C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9238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78">
              <a:extLst>
                <a:ext uri="{FF2B5EF4-FFF2-40B4-BE49-F238E27FC236}">
                  <a16:creationId xmlns:a16="http://schemas.microsoft.com/office/drawing/2014/main" id="{211F5DE4-441C-72EC-2264-4C1974DC7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4338" y="55617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79">
              <a:extLst>
                <a:ext uri="{FF2B5EF4-FFF2-40B4-BE49-F238E27FC236}">
                  <a16:creationId xmlns:a16="http://schemas.microsoft.com/office/drawing/2014/main" id="{D11D223D-84FA-1515-9B2C-D84530425F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750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71F56993-F391-E71E-C257-72260D116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501" y="55611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1AFD22B-3DF2-BE6A-241F-E62E3EF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5975" y="55617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F3EEFC6F-1E4C-CB25-7988-B9ACA6ECF6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1075" y="55617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86">
              <a:extLst>
                <a:ext uri="{FF2B5EF4-FFF2-40B4-BE49-F238E27FC236}">
                  <a16:creationId xmlns:a16="http://schemas.microsoft.com/office/drawing/2014/main" id="{FAA774C8-D981-F5EB-7684-26BAEE5830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225" y="6042762"/>
              <a:ext cx="9993313" cy="30162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1DDA678A-4D35-EF17-86DC-F47EA4FDE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2125" y="59903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8E264D1C-E9BB-54DF-7DCA-943580488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575" y="57998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8FE4A4A9-E5F9-4543-F3D7-2C61C1037C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5138" y="58395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3CF74CA-327A-3968-B75E-5497202EB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4799" y="58363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E791C745-C5EB-E622-DB1D-18B6116198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8436" y="58363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" name="Freeform 97">
              <a:extLst>
                <a:ext uri="{FF2B5EF4-FFF2-40B4-BE49-F238E27FC236}">
                  <a16:creationId xmlns:a16="http://schemas.microsoft.com/office/drawing/2014/main" id="{65D1F8DC-1886-77C1-F7C2-49EF43A83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700" y="58379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Rectangle 98">
              <a:extLst>
                <a:ext uri="{FF2B5EF4-FFF2-40B4-BE49-F238E27FC236}">
                  <a16:creationId xmlns:a16="http://schemas.microsoft.com/office/drawing/2014/main" id="{4811B1D5-A6DA-1A9C-7923-F52BE185A6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65250" y="5839562"/>
              <a:ext cx="12700" cy="107950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99">
              <a:extLst>
                <a:ext uri="{FF2B5EF4-FFF2-40B4-BE49-F238E27FC236}">
                  <a16:creationId xmlns:a16="http://schemas.microsoft.com/office/drawing/2014/main" id="{6DEB1079-5A09-7B4F-CFF3-CF61B7D73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63663" y="5791937"/>
              <a:ext cx="15875" cy="17463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C0F3BE9E-7C4E-BA57-FE7F-E70BDD2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838" y="58379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7" name="Freeform 102">
              <a:extLst>
                <a:ext uri="{FF2B5EF4-FFF2-40B4-BE49-F238E27FC236}">
                  <a16:creationId xmlns:a16="http://schemas.microsoft.com/office/drawing/2014/main" id="{F87EA891-D496-A8C7-DA15-BD0FAF8EAE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888" y="58379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EA3693E7-B982-1D6C-74C3-7DD4966FA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140" y="58363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9" name="Freeform 105">
              <a:extLst>
                <a:ext uri="{FF2B5EF4-FFF2-40B4-BE49-F238E27FC236}">
                  <a16:creationId xmlns:a16="http://schemas.microsoft.com/office/drawing/2014/main" id="{29C46010-E606-B51F-B11E-5B23CFB71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850" y="58395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06">
              <a:extLst>
                <a:ext uri="{FF2B5EF4-FFF2-40B4-BE49-F238E27FC236}">
                  <a16:creationId xmlns:a16="http://schemas.microsoft.com/office/drawing/2014/main" id="{0B69AF77-45D1-AEE6-DE96-02948B845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2963" y="58395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107">
              <a:extLst>
                <a:ext uri="{FF2B5EF4-FFF2-40B4-BE49-F238E27FC236}">
                  <a16:creationId xmlns:a16="http://schemas.microsoft.com/office/drawing/2014/main" id="{25EB05D6-1AC3-3A5E-1871-58738BB02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413" y="58094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eform 108">
              <a:extLst>
                <a:ext uri="{FF2B5EF4-FFF2-40B4-BE49-F238E27FC236}">
                  <a16:creationId xmlns:a16="http://schemas.microsoft.com/office/drawing/2014/main" id="{6C1283A1-2BF7-1F05-029E-951E5F24F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7225" y="58395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109">
              <a:extLst>
                <a:ext uri="{FF2B5EF4-FFF2-40B4-BE49-F238E27FC236}">
                  <a16:creationId xmlns:a16="http://schemas.microsoft.com/office/drawing/2014/main" id="{58750A90-65C0-82AD-7277-9361AE58C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6263" y="57887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9BDB9D2-622C-2649-F60E-859511E54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8374" y="58363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D147E6F-AD02-A7AF-17C1-07283484C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390" y="58363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186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hteck 475">
            <a:extLst>
              <a:ext uri="{FF2B5EF4-FFF2-40B4-BE49-F238E27FC236}">
                <a16:creationId xmlns:a16="http://schemas.microsoft.com/office/drawing/2014/main" id="{511C228A-C1A7-B7E0-6D9A-FDC8FD37B2E5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710549B6-1A78-D76F-D6FD-70731908F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B165787B-828E-4F8D-8C19-C1FD57864A84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ußzeilenplatzhalter">
            <a:extLst>
              <a:ext uri="{FF2B5EF4-FFF2-40B4-BE49-F238E27FC236}">
                <a16:creationId xmlns:a16="http://schemas.microsoft.com/office/drawing/2014/main" id="{E8C96D99-8BDF-BDA4-DB4F-7C03EB961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244" y="5976087"/>
            <a:ext cx="5040000" cy="28800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3" name="Textplatzhalter">
            <a:extLst>
              <a:ext uri="{FF2B5EF4-FFF2-40B4-BE49-F238E27FC236}">
                <a16:creationId xmlns:a16="http://schemas.microsoft.com/office/drawing/2014/main" id="{F36B1F6D-D9C9-993A-1E5F-5EEFC6FB4A98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04244" y="1656087"/>
            <a:ext cx="10512000" cy="3490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">
            <a:extLst>
              <a:ext uri="{FF2B5EF4-FFF2-40B4-BE49-F238E27FC236}">
                <a16:creationId xmlns:a16="http://schemas.microsoft.com/office/drawing/2014/main" id="{735C6B05-3D58-9873-F409-C88DE80CBD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244" y="432087"/>
            <a:ext cx="83520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grpSp>
        <p:nvGrpSpPr>
          <p:cNvPr id="325" name="Logo TU Darmstadt">
            <a:extLst>
              <a:ext uri="{FF2B5EF4-FFF2-40B4-BE49-F238E27FC236}">
                <a16:creationId xmlns:a16="http://schemas.microsoft.com/office/drawing/2014/main" id="{5853D33C-3004-0558-334A-D6A4CC61F01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1EE361B4-E54F-BC6D-2289-FDF24E038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B9A262AD-AB94-18EC-1916-1099A8B0A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45B822B6-8092-34F9-F061-16F619FD1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19974E57-A28B-C232-4D95-E97A54C03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DDCA0109-EED4-2FE9-CFD0-EBB6B9C05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33AA312F-B2C4-8214-A26B-A053D51EC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21B405BF-9491-5762-C6E8-EF58E15F7D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EE618E83-D652-E5B0-B363-0D4B7BE97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C1A24013-7641-FB6B-F01A-BCD13F0BFD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4A4A0C9C-0386-A36F-E647-C7B18B286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3CFDBB-E31E-8AEA-3EA2-D12953E19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7A3A685B-3E4F-15C2-1021-073782C66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CEE0B8C7-25EC-577C-5C78-4164853B8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36D6D23C-F6FA-4EA8-D0DC-E43D6330D4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3EB707F-222B-53A9-1071-979D7FF31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7655DFCD-F81E-8FD6-1460-B4179DD93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C499E23A-FEAE-85AD-EB5A-0F8404A4B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14">
              <a:extLst>
                <a:ext uri="{FF2B5EF4-FFF2-40B4-BE49-F238E27FC236}">
                  <a16:creationId xmlns:a16="http://schemas.microsoft.com/office/drawing/2014/main" id="{85D898F3-AD55-8C3E-1B61-9E81B69B5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12FCFB6A-7C7B-435C-830C-7B377F32E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310176A5-B4AC-05F0-D354-295C260BD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17">
              <a:extLst>
                <a:ext uri="{FF2B5EF4-FFF2-40B4-BE49-F238E27FC236}">
                  <a16:creationId xmlns:a16="http://schemas.microsoft.com/office/drawing/2014/main" id="{9F2571BA-7DCE-5552-9B8D-BB5B3D3B1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A690BAA7-61A4-C8F7-C21C-9110577B0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A45A36C0-EF9E-41EE-282F-0A49BB812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20">
              <a:extLst>
                <a:ext uri="{FF2B5EF4-FFF2-40B4-BE49-F238E27FC236}">
                  <a16:creationId xmlns:a16="http://schemas.microsoft.com/office/drawing/2014/main" id="{3754D12D-9DE5-0C34-8F6B-6F606954C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id="{E6116483-319B-2FE7-6FBC-8A337FD530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id="{F62F8E68-8E40-BC9F-482F-51C8CCF0FA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23">
              <a:extLst>
                <a:ext uri="{FF2B5EF4-FFF2-40B4-BE49-F238E27FC236}">
                  <a16:creationId xmlns:a16="http://schemas.microsoft.com/office/drawing/2014/main" id="{9F92F329-DBDF-18A4-BA6B-BA0514BDF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24">
              <a:extLst>
                <a:ext uri="{FF2B5EF4-FFF2-40B4-BE49-F238E27FC236}">
                  <a16:creationId xmlns:a16="http://schemas.microsoft.com/office/drawing/2014/main" id="{FA15720C-53C2-F965-0A42-6737A6A3D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id="{ABC2E6C6-4738-7B4A-F9BF-A1E986C8E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26">
              <a:extLst>
                <a:ext uri="{FF2B5EF4-FFF2-40B4-BE49-F238E27FC236}">
                  <a16:creationId xmlns:a16="http://schemas.microsoft.com/office/drawing/2014/main" id="{067CF882-CA1B-761F-DC5E-87737D0EF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27">
              <a:extLst>
                <a:ext uri="{FF2B5EF4-FFF2-40B4-BE49-F238E27FC236}">
                  <a16:creationId xmlns:a16="http://schemas.microsoft.com/office/drawing/2014/main" id="{3D65B712-3295-244D-51EF-427217216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28">
              <a:extLst>
                <a:ext uri="{FF2B5EF4-FFF2-40B4-BE49-F238E27FC236}">
                  <a16:creationId xmlns:a16="http://schemas.microsoft.com/office/drawing/2014/main" id="{F88A3750-A79B-75E7-E9F4-4C8BF95E1F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29">
              <a:extLst>
                <a:ext uri="{FF2B5EF4-FFF2-40B4-BE49-F238E27FC236}">
                  <a16:creationId xmlns:a16="http://schemas.microsoft.com/office/drawing/2014/main" id="{A46584F5-2623-EB31-0642-4B569FA786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30">
              <a:extLst>
                <a:ext uri="{FF2B5EF4-FFF2-40B4-BE49-F238E27FC236}">
                  <a16:creationId xmlns:a16="http://schemas.microsoft.com/office/drawing/2014/main" id="{125E8287-CF35-0AC1-E8B7-CF74684E94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31">
              <a:extLst>
                <a:ext uri="{FF2B5EF4-FFF2-40B4-BE49-F238E27FC236}">
                  <a16:creationId xmlns:a16="http://schemas.microsoft.com/office/drawing/2014/main" id="{30058ED4-F775-3370-0084-45407B539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32">
              <a:extLst>
                <a:ext uri="{FF2B5EF4-FFF2-40B4-BE49-F238E27FC236}">
                  <a16:creationId xmlns:a16="http://schemas.microsoft.com/office/drawing/2014/main" id="{AD324ECB-2639-E65A-B352-95A244A5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33">
              <a:extLst>
                <a:ext uri="{FF2B5EF4-FFF2-40B4-BE49-F238E27FC236}">
                  <a16:creationId xmlns:a16="http://schemas.microsoft.com/office/drawing/2014/main" id="{9C8396BD-3407-DB4E-54DA-D0FFD1BA9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34">
              <a:extLst>
                <a:ext uri="{FF2B5EF4-FFF2-40B4-BE49-F238E27FC236}">
                  <a16:creationId xmlns:a16="http://schemas.microsoft.com/office/drawing/2014/main" id="{8F5ABFEE-B51E-664C-29AC-23A0EA9529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35">
              <a:extLst>
                <a:ext uri="{FF2B5EF4-FFF2-40B4-BE49-F238E27FC236}">
                  <a16:creationId xmlns:a16="http://schemas.microsoft.com/office/drawing/2014/main" id="{BEDE85BE-0962-2E3F-AB0E-77BA30A9D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36">
              <a:extLst>
                <a:ext uri="{FF2B5EF4-FFF2-40B4-BE49-F238E27FC236}">
                  <a16:creationId xmlns:a16="http://schemas.microsoft.com/office/drawing/2014/main" id="{23348BBA-9BE1-0977-3F06-74070781B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37">
              <a:extLst>
                <a:ext uri="{FF2B5EF4-FFF2-40B4-BE49-F238E27FC236}">
                  <a16:creationId xmlns:a16="http://schemas.microsoft.com/office/drawing/2014/main" id="{E6E873CF-8FCB-6D21-81A1-96341F5AE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Freeform 138">
              <a:extLst>
                <a:ext uri="{FF2B5EF4-FFF2-40B4-BE49-F238E27FC236}">
                  <a16:creationId xmlns:a16="http://schemas.microsoft.com/office/drawing/2014/main" id="{55A32650-9291-8A48-6FBF-ADF18B27F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Freeform 139">
              <a:extLst>
                <a:ext uri="{FF2B5EF4-FFF2-40B4-BE49-F238E27FC236}">
                  <a16:creationId xmlns:a16="http://schemas.microsoft.com/office/drawing/2014/main" id="{4B59C091-0A98-EEDB-7761-ED20703D4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Freeform 140">
              <a:extLst>
                <a:ext uri="{FF2B5EF4-FFF2-40B4-BE49-F238E27FC236}">
                  <a16:creationId xmlns:a16="http://schemas.microsoft.com/office/drawing/2014/main" id="{8A053EC4-945A-628C-1F43-5864CB3D59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Freeform 141">
              <a:extLst>
                <a:ext uri="{FF2B5EF4-FFF2-40B4-BE49-F238E27FC236}">
                  <a16:creationId xmlns:a16="http://schemas.microsoft.com/office/drawing/2014/main" id="{74D66D0D-156F-1770-9FE2-F48F66FAF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Freeform 142">
              <a:extLst>
                <a:ext uri="{FF2B5EF4-FFF2-40B4-BE49-F238E27FC236}">
                  <a16:creationId xmlns:a16="http://schemas.microsoft.com/office/drawing/2014/main" id="{717A91A2-176E-B075-205E-EE577ADFE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Freeform 143">
              <a:extLst>
                <a:ext uri="{FF2B5EF4-FFF2-40B4-BE49-F238E27FC236}">
                  <a16:creationId xmlns:a16="http://schemas.microsoft.com/office/drawing/2014/main" id="{C45C0F37-E452-A42E-274A-28FD3EF50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Freeform 144">
              <a:extLst>
                <a:ext uri="{FF2B5EF4-FFF2-40B4-BE49-F238E27FC236}">
                  <a16:creationId xmlns:a16="http://schemas.microsoft.com/office/drawing/2014/main" id="{1B7C7EB0-4A89-AA68-1D7E-652009ECE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45">
              <a:extLst>
                <a:ext uri="{FF2B5EF4-FFF2-40B4-BE49-F238E27FC236}">
                  <a16:creationId xmlns:a16="http://schemas.microsoft.com/office/drawing/2014/main" id="{CC3A03CA-0771-F802-BEAE-8AC0F0BEE1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46">
              <a:extLst>
                <a:ext uri="{FF2B5EF4-FFF2-40B4-BE49-F238E27FC236}">
                  <a16:creationId xmlns:a16="http://schemas.microsoft.com/office/drawing/2014/main" id="{A0B725D3-B637-26E0-00B1-0117CDD56C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47">
              <a:extLst>
                <a:ext uri="{FF2B5EF4-FFF2-40B4-BE49-F238E27FC236}">
                  <a16:creationId xmlns:a16="http://schemas.microsoft.com/office/drawing/2014/main" id="{87CB4334-CA15-EBA4-DB9F-E1E7EAC76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48">
              <a:extLst>
                <a:ext uri="{FF2B5EF4-FFF2-40B4-BE49-F238E27FC236}">
                  <a16:creationId xmlns:a16="http://schemas.microsoft.com/office/drawing/2014/main" id="{7DE4917D-BE59-7B63-39BA-49102213C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BD4DC88-0F72-50BE-2B34-7CD15F5F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B90AD882-8DE0-B2B7-6DEC-4A752562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F10EE513-5F8C-65A2-01D6-B5C2D39DB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D86D758D-A928-F02F-74CC-9B7B39104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BCF5E7C1-D603-E20D-5E50-80E1CCAA4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eform 154">
              <a:extLst>
                <a:ext uri="{FF2B5EF4-FFF2-40B4-BE49-F238E27FC236}">
                  <a16:creationId xmlns:a16="http://schemas.microsoft.com/office/drawing/2014/main" id="{1533744A-3AB4-36CB-492A-D851DF690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2" name="Freeform 155">
              <a:extLst>
                <a:ext uri="{FF2B5EF4-FFF2-40B4-BE49-F238E27FC236}">
                  <a16:creationId xmlns:a16="http://schemas.microsoft.com/office/drawing/2014/main" id="{28BE1D7C-549D-72FD-C93C-CE771FEA6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3" name="Freeform 156">
              <a:extLst>
                <a:ext uri="{FF2B5EF4-FFF2-40B4-BE49-F238E27FC236}">
                  <a16:creationId xmlns:a16="http://schemas.microsoft.com/office/drawing/2014/main" id="{C0EF4486-ACD0-D2D9-78AF-FC519F7AF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34C14622-E358-AAE5-5529-A6AA16119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9A718496-1D34-4F17-91BD-10DCD3C0A2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82208546-8207-B085-A2F0-7CE569D57E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6644E0F1-8D9E-338F-5B1C-BF52B2CB8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6C1C2E7B-9558-8F7C-B689-0CB0FDF5C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Freeform 162">
              <a:extLst>
                <a:ext uri="{FF2B5EF4-FFF2-40B4-BE49-F238E27FC236}">
                  <a16:creationId xmlns:a16="http://schemas.microsoft.com/office/drawing/2014/main" id="{E2287FF7-963F-7681-AF96-6C11CBA45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163">
              <a:extLst>
                <a:ext uri="{FF2B5EF4-FFF2-40B4-BE49-F238E27FC236}">
                  <a16:creationId xmlns:a16="http://schemas.microsoft.com/office/drawing/2014/main" id="{0BF36864-1448-959C-E2D3-F6C33537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eform 164">
              <a:extLst>
                <a:ext uri="{FF2B5EF4-FFF2-40B4-BE49-F238E27FC236}">
                  <a16:creationId xmlns:a16="http://schemas.microsoft.com/office/drawing/2014/main" id="{722D5293-7F0C-9B19-F51D-58A04786F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2" name="Freeform 165">
              <a:extLst>
                <a:ext uri="{FF2B5EF4-FFF2-40B4-BE49-F238E27FC236}">
                  <a16:creationId xmlns:a16="http://schemas.microsoft.com/office/drawing/2014/main" id="{C8B4A28E-3D97-1B8B-BE81-3F4910360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166">
              <a:extLst>
                <a:ext uri="{FF2B5EF4-FFF2-40B4-BE49-F238E27FC236}">
                  <a16:creationId xmlns:a16="http://schemas.microsoft.com/office/drawing/2014/main" id="{1A5D8031-8928-5BA4-11C4-1F67F9BB35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Freeform 167">
              <a:extLst>
                <a:ext uri="{FF2B5EF4-FFF2-40B4-BE49-F238E27FC236}">
                  <a16:creationId xmlns:a16="http://schemas.microsoft.com/office/drawing/2014/main" id="{4EEFC835-826E-C216-7C69-E2A3949C5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168">
              <a:extLst>
                <a:ext uri="{FF2B5EF4-FFF2-40B4-BE49-F238E27FC236}">
                  <a16:creationId xmlns:a16="http://schemas.microsoft.com/office/drawing/2014/main" id="{0829D257-6AB4-13DB-4DB6-401394016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52AC0A10-CB28-BCA9-8E40-A59990C00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D2F20220-C246-6953-F3D9-1A04A549A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Oval 171">
              <a:extLst>
                <a:ext uri="{FF2B5EF4-FFF2-40B4-BE49-F238E27FC236}">
                  <a16:creationId xmlns:a16="http://schemas.microsoft.com/office/drawing/2014/main" id="{4E8106CE-2DF4-9B58-D577-DAE5CE66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Oval 172">
              <a:extLst>
                <a:ext uri="{FF2B5EF4-FFF2-40B4-BE49-F238E27FC236}">
                  <a16:creationId xmlns:a16="http://schemas.microsoft.com/office/drawing/2014/main" id="{7A822DC1-D0A1-3D82-F9A1-7AC02CB87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Oval 173">
              <a:extLst>
                <a:ext uri="{FF2B5EF4-FFF2-40B4-BE49-F238E27FC236}">
                  <a16:creationId xmlns:a16="http://schemas.microsoft.com/office/drawing/2014/main" id="{16A9BAD3-3F05-90B4-09B9-7D53A763F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Oval 174">
              <a:extLst>
                <a:ext uri="{FF2B5EF4-FFF2-40B4-BE49-F238E27FC236}">
                  <a16:creationId xmlns:a16="http://schemas.microsoft.com/office/drawing/2014/main" id="{7D14BE13-8704-BB0E-BB9C-0F47AAEF1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Oval 175">
              <a:extLst>
                <a:ext uri="{FF2B5EF4-FFF2-40B4-BE49-F238E27FC236}">
                  <a16:creationId xmlns:a16="http://schemas.microsoft.com/office/drawing/2014/main" id="{71964721-B124-98FB-C6E0-7039491D5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Oval 176">
              <a:extLst>
                <a:ext uri="{FF2B5EF4-FFF2-40B4-BE49-F238E27FC236}">
                  <a16:creationId xmlns:a16="http://schemas.microsoft.com/office/drawing/2014/main" id="{CA900B2C-8BCC-32B1-4F3D-D2551BAE05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Rectangle 177">
              <a:extLst>
                <a:ext uri="{FF2B5EF4-FFF2-40B4-BE49-F238E27FC236}">
                  <a16:creationId xmlns:a16="http://schemas.microsoft.com/office/drawing/2014/main" id="{6CB52727-C5E0-C853-AF1E-5BA3FD2D2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178">
              <a:extLst>
                <a:ext uri="{FF2B5EF4-FFF2-40B4-BE49-F238E27FC236}">
                  <a16:creationId xmlns:a16="http://schemas.microsoft.com/office/drawing/2014/main" id="{368D56DE-0A8D-A2D3-15BD-234D020F5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937AB68A-0F19-7CB2-8450-23990DB16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7C5EDEEE-E71D-414B-0AAD-ACA823420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8" name="Freeform 181">
              <a:extLst>
                <a:ext uri="{FF2B5EF4-FFF2-40B4-BE49-F238E27FC236}">
                  <a16:creationId xmlns:a16="http://schemas.microsoft.com/office/drawing/2014/main" id="{EBE0A681-E723-E73C-E6ED-FC37E392A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E4F3E8B0-2E27-8AB2-3119-F13F40CB8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8FD3C67-6AEA-159C-4DBF-ED40DA357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68F2675-87B0-A81B-D2B7-9CA606F249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4" name="Freeform 187">
              <a:extLst>
                <a:ext uri="{FF2B5EF4-FFF2-40B4-BE49-F238E27FC236}">
                  <a16:creationId xmlns:a16="http://schemas.microsoft.com/office/drawing/2014/main" id="{4418247B-2DD3-9890-B385-2D85412DD2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5" name="Freeform 188">
              <a:extLst>
                <a:ext uri="{FF2B5EF4-FFF2-40B4-BE49-F238E27FC236}">
                  <a16:creationId xmlns:a16="http://schemas.microsoft.com/office/drawing/2014/main" id="{6824FB05-B102-9C72-66EC-4FEBB7734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004C522-1ED1-798D-D556-C53705114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C19D04A-3A82-4185-1601-C6D98B16C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1C0AD183-505E-7A1A-DC37-30E5B6586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F89DD98C-C72F-DCBD-4B46-14D35C5C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3" name="Rectangle 196">
              <a:extLst>
                <a:ext uri="{FF2B5EF4-FFF2-40B4-BE49-F238E27FC236}">
                  <a16:creationId xmlns:a16="http://schemas.microsoft.com/office/drawing/2014/main" id="{C6B8BC05-F533-F459-1DEC-EBEE5FBE4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4" name="Rectangle 197">
              <a:extLst>
                <a:ext uri="{FF2B5EF4-FFF2-40B4-BE49-F238E27FC236}">
                  <a16:creationId xmlns:a16="http://schemas.microsoft.com/office/drawing/2014/main" id="{E6F6709D-A45F-E38C-11DD-6DE6E514D5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D28A1B35-9D72-E1B6-9E9B-440092375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17AC8A0B-9DD2-9DE6-B6A2-0504911BB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8" name="Rectangle 201">
              <a:extLst>
                <a:ext uri="{FF2B5EF4-FFF2-40B4-BE49-F238E27FC236}">
                  <a16:creationId xmlns:a16="http://schemas.microsoft.com/office/drawing/2014/main" id="{76C927A0-E98D-4D6B-733F-80550DEB1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9" name="Freeform 202">
              <a:extLst>
                <a:ext uri="{FF2B5EF4-FFF2-40B4-BE49-F238E27FC236}">
                  <a16:creationId xmlns:a16="http://schemas.microsoft.com/office/drawing/2014/main" id="{C43D24F7-0591-687B-1E54-BD1D345E8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401037-97C0-BE09-9444-0B238339A6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747773B7-3BE3-2771-0F4A-CB36A63F7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F39B16A4-CACC-5E6F-B7FD-8EF70830EE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4" name="Rectangle 207">
              <a:extLst>
                <a:ext uri="{FF2B5EF4-FFF2-40B4-BE49-F238E27FC236}">
                  <a16:creationId xmlns:a16="http://schemas.microsoft.com/office/drawing/2014/main" id="{5D891893-3AEC-F949-8CEC-BD08CB534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5" name="Freeform 208">
              <a:extLst>
                <a:ext uri="{FF2B5EF4-FFF2-40B4-BE49-F238E27FC236}">
                  <a16:creationId xmlns:a16="http://schemas.microsoft.com/office/drawing/2014/main" id="{013834AF-0B86-D811-9503-C88DF5F89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C258FCC9-444F-62E8-BBD6-BB052FEE0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F4D802A0-B871-DAC1-A710-F6090108BA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8" name="Freeform 211">
              <a:extLst>
                <a:ext uri="{FF2B5EF4-FFF2-40B4-BE49-F238E27FC236}">
                  <a16:creationId xmlns:a16="http://schemas.microsoft.com/office/drawing/2014/main" id="{1AE05395-1587-20FB-1221-AB6C9409E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9" name="Freeform 212">
              <a:extLst>
                <a:ext uri="{FF2B5EF4-FFF2-40B4-BE49-F238E27FC236}">
                  <a16:creationId xmlns:a16="http://schemas.microsoft.com/office/drawing/2014/main" id="{5169B5B7-D32E-F816-1185-3F078D388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0" name="Freeform 213">
              <a:extLst>
                <a:ext uri="{FF2B5EF4-FFF2-40B4-BE49-F238E27FC236}">
                  <a16:creationId xmlns:a16="http://schemas.microsoft.com/office/drawing/2014/main" id="{862C7849-07D4-EC55-EE80-9C93F645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1" name="Rectangle 214">
              <a:extLst>
                <a:ext uri="{FF2B5EF4-FFF2-40B4-BE49-F238E27FC236}">
                  <a16:creationId xmlns:a16="http://schemas.microsoft.com/office/drawing/2014/main" id="{D3FBAABC-5875-D070-DF9E-0CB8CC285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3869D41-10D2-DEB0-A416-E524CFD6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8D034DFF-2A8B-3382-DA2A-0CFB136F2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4" name="Freeform 217">
              <a:extLst>
                <a:ext uri="{FF2B5EF4-FFF2-40B4-BE49-F238E27FC236}">
                  <a16:creationId xmlns:a16="http://schemas.microsoft.com/office/drawing/2014/main" id="{8D1DE1F3-919E-3997-08F0-C70B9DB6D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5" name="Freeform 218">
              <a:extLst>
                <a:ext uri="{FF2B5EF4-FFF2-40B4-BE49-F238E27FC236}">
                  <a16:creationId xmlns:a16="http://schemas.microsoft.com/office/drawing/2014/main" id="{FA7A6B51-EF92-EA50-0EBA-FB54AB32E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6" name="Freeform 219">
              <a:extLst>
                <a:ext uri="{FF2B5EF4-FFF2-40B4-BE49-F238E27FC236}">
                  <a16:creationId xmlns:a16="http://schemas.microsoft.com/office/drawing/2014/main" id="{80E44FFB-001F-4513-A534-A187B8631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5D646379-9A83-B07D-1F36-4257A29B8B68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03" name="Freeform 96">
                <a:extLst>
                  <a:ext uri="{FF2B5EF4-FFF2-40B4-BE49-F238E27FC236}">
                    <a16:creationId xmlns:a16="http://schemas.microsoft.com/office/drawing/2014/main" id="{858EFBA9-C898-CFB5-3DCC-FA6E95A6AF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3" name="Rechteck: eine Ecke abgeschnitten 322">
                <a:extLst>
                  <a:ext uri="{FF2B5EF4-FFF2-40B4-BE49-F238E27FC236}">
                    <a16:creationId xmlns:a16="http://schemas.microsoft.com/office/drawing/2014/main" id="{D2C140BF-F155-7873-8CC9-B48A315F544F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70E0C0E4-FDF8-3633-42BA-0E3E3CD2115F}"/>
              </a:ext>
            </a:extLst>
          </p:cNvPr>
          <p:cNvSpPr/>
          <p:nvPr userDrawn="1"/>
        </p:nvSpPr>
        <p:spPr>
          <a:xfrm>
            <a:off x="11592245" y="1798214"/>
            <a:ext cx="1053494" cy="505160"/>
          </a:xfrm>
          <a:prstGeom prst="rect">
            <a:avLst/>
          </a:prstGeom>
          <a:solidFill>
            <a:srgbClr val="FFE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rgbClr val="4D4943"/>
                </a:solidFill>
              </a:rPr>
              <a:t>#FFE06C</a:t>
            </a:r>
          </a:p>
          <a:p>
            <a:pPr algn="ctr"/>
            <a:r>
              <a:rPr lang="de-DE" sz="1100" dirty="0">
                <a:solidFill>
                  <a:srgbClr val="4D4943"/>
                </a:solidFill>
              </a:rPr>
              <a:t>255_224_92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1E7C543-E10E-7041-A72B-4B0D88F9F7A6}"/>
              </a:ext>
            </a:extLst>
          </p:cNvPr>
          <p:cNvSpPr/>
          <p:nvPr userDrawn="1"/>
        </p:nvSpPr>
        <p:spPr>
          <a:xfrm>
            <a:off x="11592245" y="4315567"/>
            <a:ext cx="1053494" cy="505160"/>
          </a:xfrm>
          <a:prstGeom prst="rect">
            <a:avLst/>
          </a:prstGeom>
          <a:solidFill>
            <a:srgbClr val="E95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#E9503E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233_80_62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0842E5D-7138-7EA6-7EAA-7B2BC9A4A3AE}"/>
              </a:ext>
            </a:extLst>
          </p:cNvPr>
          <p:cNvSpPr/>
          <p:nvPr userDrawn="1"/>
        </p:nvSpPr>
        <p:spPr>
          <a:xfrm>
            <a:off x="11592245" y="358327"/>
            <a:ext cx="1053494" cy="505160"/>
          </a:xfrm>
          <a:prstGeom prst="rect">
            <a:avLst/>
          </a:prstGeom>
          <a:solidFill>
            <a:srgbClr val="FD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# FDCA00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253_ 202_0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53C17FA-757C-C608-6F74-A3392AA04323}"/>
              </a:ext>
            </a:extLst>
          </p:cNvPr>
          <p:cNvSpPr/>
          <p:nvPr userDrawn="1"/>
        </p:nvSpPr>
        <p:spPr>
          <a:xfrm>
            <a:off x="11592245" y="847722"/>
            <a:ext cx="1053494" cy="505160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</a:t>
            </a:r>
            <a:r>
              <a:rPr lang="de-DE" sz="1100" dirty="0"/>
              <a:t>004E73</a:t>
            </a:r>
            <a:endParaRPr lang="de-DE" sz="1100" dirty="0">
              <a:solidFill>
                <a:schemeClr val="bg1"/>
              </a:solidFill>
            </a:endParaRPr>
          </a:p>
          <a:p>
            <a:pPr algn="ctr"/>
            <a:r>
              <a:rPr lang="de-DE" sz="1100" dirty="0"/>
              <a:t>0_78_115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FB2A7F5-1719-B017-AC47-1199A693C858}"/>
              </a:ext>
            </a:extLst>
          </p:cNvPr>
          <p:cNvSpPr/>
          <p:nvPr userDrawn="1"/>
        </p:nvSpPr>
        <p:spPr>
          <a:xfrm>
            <a:off x="11592245" y="3812098"/>
            <a:ext cx="1053494" cy="505160"/>
          </a:xfrm>
          <a:prstGeom prst="rect">
            <a:avLst/>
          </a:prstGeom>
          <a:solidFill>
            <a:srgbClr val="EE7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#EE7A34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238_122_52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1B4880-69F4-F3F7-5219-169A5C5311BF}"/>
              </a:ext>
            </a:extLst>
          </p:cNvPr>
          <p:cNvSpPr/>
          <p:nvPr userDrawn="1"/>
        </p:nvSpPr>
        <p:spPr>
          <a:xfrm>
            <a:off x="11592245" y="3308627"/>
            <a:ext cx="1053494" cy="505160"/>
          </a:xfrm>
          <a:prstGeom prst="rect">
            <a:avLst/>
          </a:prstGeom>
          <a:solidFill>
            <a:srgbClr val="5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#50B695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80_182_149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8F33B34-9C5B-7F80-02BC-1E7B5F060F18}"/>
              </a:ext>
            </a:extLst>
          </p:cNvPr>
          <p:cNvSpPr/>
          <p:nvPr userDrawn="1"/>
        </p:nvSpPr>
        <p:spPr>
          <a:xfrm>
            <a:off x="11592245" y="2301685"/>
            <a:ext cx="1053494" cy="505160"/>
          </a:xfrm>
          <a:prstGeom prst="rect">
            <a:avLst/>
          </a:prstGeom>
          <a:solidFill>
            <a:srgbClr val="DDD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#DDDF5C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221_223_72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72AE666-B376-1707-FD42-87906D4A5230}"/>
              </a:ext>
            </a:extLst>
          </p:cNvPr>
          <p:cNvSpPr/>
          <p:nvPr userDrawn="1"/>
        </p:nvSpPr>
        <p:spPr>
          <a:xfrm>
            <a:off x="11592245" y="2805156"/>
            <a:ext cx="1053494" cy="505160"/>
          </a:xfrm>
          <a:prstGeom prst="rect">
            <a:avLst/>
          </a:prstGeom>
          <a:solidFill>
            <a:srgbClr val="AFC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#AFCC50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175_204_80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F40ACD-F32D-9650-7B1D-C8FE13B3D362}"/>
              </a:ext>
            </a:extLst>
          </p:cNvPr>
          <p:cNvSpPr/>
          <p:nvPr userDrawn="1"/>
        </p:nvSpPr>
        <p:spPr>
          <a:xfrm>
            <a:off x="11592245" y="5758927"/>
            <a:ext cx="1053494" cy="50516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#808080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128_128_128</a:t>
            </a: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1156143D-CB24-0C20-0778-38FE08090636}"/>
              </a:ext>
            </a:extLst>
          </p:cNvPr>
          <p:cNvSpPr/>
          <p:nvPr userDrawn="1"/>
        </p:nvSpPr>
        <p:spPr>
          <a:xfrm>
            <a:off x="11592245" y="5269555"/>
            <a:ext cx="1053494" cy="489372"/>
          </a:xfrm>
          <a:prstGeom prst="rect">
            <a:avLst/>
          </a:prstGeom>
          <a:solidFill>
            <a:srgbClr val="4D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#4D4943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77_73_67</a:t>
            </a:r>
          </a:p>
        </p:txBody>
      </p:sp>
      <p:sp>
        <p:nvSpPr>
          <p:cNvPr id="448" name="Textfeld 447">
            <a:extLst>
              <a:ext uri="{FF2B5EF4-FFF2-40B4-BE49-F238E27FC236}">
                <a16:creationId xmlns:a16="http://schemas.microsoft.com/office/drawing/2014/main" id="{AD163EE1-C7B0-2714-AA30-8082A81F38D4}"/>
              </a:ext>
            </a:extLst>
          </p:cNvPr>
          <p:cNvSpPr txBox="1"/>
          <p:nvPr userDrawn="1"/>
        </p:nvSpPr>
        <p:spPr>
          <a:xfrm>
            <a:off x="11592244" y="144087"/>
            <a:ext cx="8768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Primärfarben</a:t>
            </a:r>
          </a:p>
        </p:txBody>
      </p:sp>
      <p:sp>
        <p:nvSpPr>
          <p:cNvPr id="449" name="Textfeld 448">
            <a:extLst>
              <a:ext uri="{FF2B5EF4-FFF2-40B4-BE49-F238E27FC236}">
                <a16:creationId xmlns:a16="http://schemas.microsoft.com/office/drawing/2014/main" id="{AB750501-98B5-4540-1834-A057BF4E1EB5}"/>
              </a:ext>
            </a:extLst>
          </p:cNvPr>
          <p:cNvSpPr txBox="1"/>
          <p:nvPr userDrawn="1"/>
        </p:nvSpPr>
        <p:spPr>
          <a:xfrm>
            <a:off x="11592244" y="1584087"/>
            <a:ext cx="10756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Sekundärfarben</a:t>
            </a:r>
          </a:p>
        </p:txBody>
      </p:sp>
      <p:sp>
        <p:nvSpPr>
          <p:cNvPr id="450" name="Textfeld 449">
            <a:extLst>
              <a:ext uri="{FF2B5EF4-FFF2-40B4-BE49-F238E27FC236}">
                <a16:creationId xmlns:a16="http://schemas.microsoft.com/office/drawing/2014/main" id="{4FEF1E4C-0234-C1AE-AB9C-84E65654F428}"/>
              </a:ext>
            </a:extLst>
          </p:cNvPr>
          <p:cNvSpPr txBox="1"/>
          <p:nvPr userDrawn="1"/>
        </p:nvSpPr>
        <p:spPr>
          <a:xfrm>
            <a:off x="11592244" y="5040087"/>
            <a:ext cx="86882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Tertiärfarben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AB8754E-0BA2-3352-A1AD-0BFAAF97B2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F9DEF57E-3486-8543-1BFA-51B8CBCC0950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4B138825-74B4-460E-705C-84668C31F8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3318365-1C7F-BF4F-F991-097CCED4B24C}"/>
              </a:ext>
            </a:extLst>
          </p:cNvPr>
          <p:cNvSpPr>
            <a:spLocks/>
          </p:cNvSpPr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087533CA-755D-7945-EE04-BE76BE4AC483}"/>
              </a:ext>
            </a:extLst>
          </p:cNvPr>
          <p:cNvSpPr>
            <a:spLocks/>
          </p:cNvSpPr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EB4A3B97-FE2C-6F2D-2BFA-CB84618F89D9}"/>
              </a:ext>
            </a:extLst>
          </p:cNvPr>
          <p:cNvSpPr>
            <a:spLocks/>
          </p:cNvSpPr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9A5C66DA-100E-0CBD-A30B-D8EBDC7DCA53}"/>
              </a:ext>
            </a:extLst>
          </p:cNvPr>
          <p:cNvSpPr>
            <a:spLocks/>
          </p:cNvSpPr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F857795E-A8B8-23F6-9543-D3E630DDBBF5}"/>
              </a:ext>
            </a:extLst>
          </p:cNvPr>
          <p:cNvSpPr>
            <a:spLocks/>
          </p:cNvSpPr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4" name="Freeform 14">
            <a:extLst>
              <a:ext uri="{FF2B5EF4-FFF2-40B4-BE49-F238E27FC236}">
                <a16:creationId xmlns:a16="http://schemas.microsoft.com/office/drawing/2014/main" id="{E57A54FE-3136-2D99-1C0E-DBD494546314}"/>
              </a:ext>
            </a:extLst>
          </p:cNvPr>
          <p:cNvSpPr>
            <a:spLocks/>
          </p:cNvSpPr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5" name="Freeform 15">
            <a:extLst>
              <a:ext uri="{FF2B5EF4-FFF2-40B4-BE49-F238E27FC236}">
                <a16:creationId xmlns:a16="http://schemas.microsoft.com/office/drawing/2014/main" id="{A1FED31D-2973-68C8-6BB2-583247AF0BDA}"/>
              </a:ext>
            </a:extLst>
          </p:cNvPr>
          <p:cNvSpPr>
            <a:spLocks/>
          </p:cNvSpPr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6" name="Freeform 16">
            <a:extLst>
              <a:ext uri="{FF2B5EF4-FFF2-40B4-BE49-F238E27FC236}">
                <a16:creationId xmlns:a16="http://schemas.microsoft.com/office/drawing/2014/main" id="{617FD265-A4D2-2E92-E322-4110BE9CDCC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7" name="Freeform 17">
            <a:extLst>
              <a:ext uri="{FF2B5EF4-FFF2-40B4-BE49-F238E27FC236}">
                <a16:creationId xmlns:a16="http://schemas.microsoft.com/office/drawing/2014/main" id="{EEC60D0F-4811-CC5B-F1AB-D8756BBA65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8" name="Freeform 18">
            <a:extLst>
              <a:ext uri="{FF2B5EF4-FFF2-40B4-BE49-F238E27FC236}">
                <a16:creationId xmlns:a16="http://schemas.microsoft.com/office/drawing/2014/main" id="{53852939-30E5-50D3-0542-A4BBA7D40B9A}"/>
              </a:ext>
            </a:extLst>
          </p:cNvPr>
          <p:cNvSpPr>
            <a:spLocks/>
          </p:cNvSpPr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0" name="Foliennummernplatzhalter 249">
            <a:extLst>
              <a:ext uri="{FF2B5EF4-FFF2-40B4-BE49-F238E27FC236}">
                <a16:creationId xmlns:a16="http://schemas.microsoft.com/office/drawing/2014/main" id="{4C840B88-6685-FF75-DD24-CF1E7C94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3" name="Freeform 87">
            <a:extLst>
              <a:ext uri="{FF2B5EF4-FFF2-40B4-BE49-F238E27FC236}">
                <a16:creationId xmlns:a16="http://schemas.microsoft.com/office/drawing/2014/main" id="{7A28EE34-47DC-30FD-FD2F-9C86AC909B22}"/>
              </a:ext>
            </a:extLst>
          </p:cNvPr>
          <p:cNvSpPr>
            <a:spLocks/>
          </p:cNvSpPr>
          <p:nvPr userDrawn="1"/>
        </p:nvSpPr>
        <p:spPr bwMode="auto">
          <a:xfrm>
            <a:off x="10499725" y="5830832"/>
            <a:ext cx="515938" cy="138112"/>
          </a:xfrm>
          <a:custGeom>
            <a:avLst/>
            <a:gdLst>
              <a:gd name="T0" fmla="*/ 0 w 1155"/>
              <a:gd name="T1" fmla="*/ 0 h 305"/>
              <a:gd name="T2" fmla="*/ 0 w 1155"/>
              <a:gd name="T3" fmla="*/ 305 h 305"/>
              <a:gd name="T4" fmla="*/ 1155 w 1155"/>
              <a:gd name="T5" fmla="*/ 152 h 305"/>
              <a:gd name="T6" fmla="*/ 0 w 1155"/>
              <a:gd name="T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5" h="305">
                <a:moveTo>
                  <a:pt x="0" y="0"/>
                </a:moveTo>
                <a:lnTo>
                  <a:pt x="0" y="305"/>
                </a:lnTo>
                <a:lnTo>
                  <a:pt x="1155" y="152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8" name="Rectangle 86">
            <a:extLst>
              <a:ext uri="{FF2B5EF4-FFF2-40B4-BE49-F238E27FC236}">
                <a16:creationId xmlns:a16="http://schemas.microsoft.com/office/drawing/2014/main" id="{43767517-86BA-B627-9558-1BBCEB32F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4825" y="5886000"/>
            <a:ext cx="9993313" cy="30162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94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50" r:id="rId2"/>
    <p:sldLayoutId id="2147483656" r:id="rId3"/>
    <p:sldLayoutId id="2147483701" r:id="rId4"/>
    <p:sldLayoutId id="2147483700" r:id="rId5"/>
    <p:sldLayoutId id="2147483699" r:id="rId6"/>
    <p:sldLayoutId id="2147483698" r:id="rId7"/>
    <p:sldLayoutId id="2147483682" r:id="rId8"/>
    <p:sldLayoutId id="2147483697" r:id="rId9"/>
    <p:sldLayoutId id="2147483703" r:id="rId10"/>
    <p:sldLayoutId id="2147483702" r:id="rId11"/>
    <p:sldLayoutId id="2147483704" r:id="rId12"/>
    <p:sldLayoutId id="2147483705" r:id="rId13"/>
    <p:sldLayoutId id="2147483652" r:id="rId14"/>
    <p:sldLayoutId id="2147483678" r:id="rId15"/>
    <p:sldLayoutId id="2147483679" r:id="rId16"/>
    <p:sldLayoutId id="2147483681" r:id="rId17"/>
    <p:sldLayoutId id="2147483654" r:id="rId18"/>
    <p:sldLayoutId id="2147483655" r:id="rId19"/>
    <p:sldLayoutId id="2147483670" r:id="rId20"/>
    <p:sldLayoutId id="2147483672" r:id="rId21"/>
    <p:sldLayoutId id="2147483669" r:id="rId22"/>
    <p:sldLayoutId id="2147483668" r:id="rId23"/>
    <p:sldLayoutId id="2147483673" r:id="rId24"/>
    <p:sldLayoutId id="2147483658" r:id="rId25"/>
    <p:sldLayoutId id="2147483659" r:id="rId26"/>
  </p:sldLayoutIdLst>
  <p:hf hdr="0"/>
  <p:txStyles>
    <p:titleStyle>
      <a:lvl1pPr algn="l" defTabSz="864017" rtl="0" eaLnBrk="1" latinLnBrk="0" hangingPunct="1">
        <a:lnSpc>
          <a:spcPct val="100000"/>
        </a:lnSpc>
        <a:spcBef>
          <a:spcPct val="0"/>
        </a:spcBef>
        <a:buNone/>
        <a:defRPr sz="3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800"/>
        </a:spcBef>
        <a:spcAft>
          <a:spcPts val="4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4" algn="l" defTabSz="864017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4" algn="l" defTabSz="864017" rtl="0" eaLnBrk="1" latinLnBrk="0" hangingPunct="1">
        <a:lnSpc>
          <a:spcPct val="100000"/>
        </a:lnSpc>
        <a:spcBef>
          <a:spcPts val="200"/>
        </a:spcBef>
        <a:spcAft>
          <a:spcPts val="1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4" algn="l" defTabSz="864017" rtl="0" eaLnBrk="1" latinLnBrk="0" hangingPunct="1">
        <a:lnSpc>
          <a:spcPct val="100000"/>
        </a:lnSpc>
        <a:spcBef>
          <a:spcPts val="1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22" userDrawn="1">
          <p15:clr>
            <a:srgbClr val="F26B43"/>
          </p15:clr>
        </p15:guide>
        <p15:guide id="2" pos="316" userDrawn="1">
          <p15:clr>
            <a:srgbClr val="F26B43"/>
          </p15:clr>
        </p15:guide>
        <p15:guide id="3" pos="6939" userDrawn="1">
          <p15:clr>
            <a:srgbClr val="F26B43"/>
          </p15:clr>
        </p15:guide>
        <p15:guide id="4" pos="2404" userDrawn="1">
          <p15:clr>
            <a:srgbClr val="FDE53C"/>
          </p15:clr>
        </p15:guide>
        <p15:guide id="5" pos="3719" userDrawn="1">
          <p15:clr>
            <a:srgbClr val="F26B43"/>
          </p15:clr>
        </p15:guide>
        <p15:guide id="6" pos="3538" userDrawn="1">
          <p15:clr>
            <a:srgbClr val="F26B43"/>
          </p15:clr>
        </p15:guide>
        <p15:guide id="7" pos="2585" userDrawn="1">
          <p15:clr>
            <a:srgbClr val="FDE53C"/>
          </p15:clr>
        </p15:guide>
        <p15:guide id="8" pos="4672" userDrawn="1">
          <p15:clr>
            <a:srgbClr val="FDE53C"/>
          </p15:clr>
        </p15:guide>
        <p15:guide id="9" pos="4853" userDrawn="1">
          <p15:clr>
            <a:srgbClr val="FDE53C"/>
          </p15:clr>
        </p15:guide>
        <p15:guide id="10" orient="horz" pos="272" userDrawn="1">
          <p15:clr>
            <a:srgbClr val="F26B43"/>
          </p15:clr>
        </p15:guide>
        <p15:guide id="11" orient="horz" pos="3764" userDrawn="1">
          <p15:clr>
            <a:srgbClr val="A4A3A4"/>
          </p15:clr>
        </p15:guide>
        <p15:guide id="12" orient="horz" pos="3583" userDrawn="1">
          <p15:clr>
            <a:srgbClr val="F26B43"/>
          </p15:clr>
        </p15:guide>
        <p15:guide id="13" orient="horz" pos="1043" userDrawn="1">
          <p15:clr>
            <a:srgbClr val="F26B43"/>
          </p15:clr>
        </p15:guide>
        <p15:guide id="14" orient="horz" pos="862" userDrawn="1">
          <p15:clr>
            <a:srgbClr val="F26B43"/>
          </p15:clr>
        </p15:guide>
        <p15:guide id="15" orient="horz" pos="2404" userDrawn="1">
          <p15:clr>
            <a:srgbClr val="F26B43"/>
          </p15:clr>
        </p15:guide>
        <p15:guide id="16" orient="horz" pos="394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5910-80C3-6099-7AAC-B1869A56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0" y="71735"/>
            <a:ext cx="8352000" cy="936000"/>
          </a:xfrm>
        </p:spPr>
        <p:txBody>
          <a:bodyPr/>
          <a:lstStyle/>
          <a:p>
            <a:r>
              <a:rPr lang="en-IN" dirty="0"/>
              <a:t>Algoim Mimic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492D-2477-7D46-CE15-E51970AA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0684" y="5976087"/>
            <a:ext cx="864000" cy="288000"/>
          </a:xfrm>
        </p:spPr>
        <p:txBody>
          <a:bodyPr/>
          <a:lstStyle/>
          <a:p>
            <a:fld id="{0695EABF-60B5-4F56-BE1A-C82D2F4CA9F4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6D73-BB0C-E528-D2B0-C2779FA2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5208" y="5903743"/>
            <a:ext cx="6696296" cy="360344"/>
          </a:xfrm>
        </p:spPr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64461-C021-F8AA-637E-E0FE05D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1</a:t>
            </a:fld>
            <a:endParaRPr lang="de-DE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BF9CA66-F7E0-0F12-F9DE-CCC282D56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552601"/>
              </p:ext>
            </p:extLst>
          </p:nvPr>
        </p:nvGraphicFramePr>
        <p:xfrm>
          <a:off x="2159844" y="863823"/>
          <a:ext cx="7440562" cy="4936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20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5C-E23E-1A00-B186-1E02301B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Resutls</a:t>
            </a:r>
            <a:r>
              <a:rPr lang="de-DE" dirty="0"/>
              <a:t> – Model </a:t>
            </a:r>
            <a:r>
              <a:rPr lang="de-DE" dirty="0" err="1"/>
              <a:t>output</a:t>
            </a:r>
            <a:r>
              <a:rPr lang="de-DE" dirty="0"/>
              <a:t> Vs </a:t>
            </a:r>
            <a:r>
              <a:rPr lang="de-DE" dirty="0" err="1"/>
              <a:t>Algoim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F62B-7EA3-9A9F-23DA-72E9C2B7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6416" y="1389288"/>
            <a:ext cx="2159655" cy="1223927"/>
          </a:xfrm>
        </p:spPr>
        <p:txBody>
          <a:bodyPr/>
          <a:lstStyle/>
          <a:p>
            <a:r>
              <a:rPr lang="en-IN" sz="1100" dirty="0"/>
              <a:t>Overall MAE: 2.3697e-02</a:t>
            </a:r>
          </a:p>
          <a:p>
            <a:r>
              <a:rPr lang="en-IN" sz="1100" dirty="0"/>
              <a:t>Overall MSE: 8.2484e-04</a:t>
            </a:r>
          </a:p>
          <a:p>
            <a:r>
              <a:rPr lang="en-IN" sz="1100" dirty="0"/>
              <a:t>Mean Relative Error: 4.87%</a:t>
            </a:r>
          </a:p>
          <a:p>
            <a:r>
              <a:rPr lang="en-IN" sz="1100" dirty="0"/>
              <a:t>Median Relative Error: 1.34%</a:t>
            </a:r>
            <a:endParaRPr lang="LID4096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4D411-B915-6001-7395-DEBEB284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EC5A-58DB-D6DE-D521-B200AF9B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3509-0700-CE51-7DCF-3516DBDF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4DE5B07E-CBCD-6BB4-8DDA-689933435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" y="1031898"/>
            <a:ext cx="5400600" cy="3240360"/>
          </a:xfrm>
          <a:prstGeom prst="rect">
            <a:avLst/>
          </a:prstGeom>
        </p:spPr>
      </p:pic>
      <p:pic>
        <p:nvPicPr>
          <p:cNvPr id="14" name="Picture 13" descr="A graph of a function&#10;&#10;AI-generated content may be incorrect.">
            <a:extLst>
              <a:ext uri="{FF2B5EF4-FFF2-40B4-BE49-F238E27FC236}">
                <a16:creationId xmlns:a16="http://schemas.microsoft.com/office/drawing/2014/main" id="{E05444A1-9B64-1CF7-3567-1D029F7D5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63" y="2632015"/>
            <a:ext cx="4971491" cy="29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6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1CA6-FEFD-85D7-1784-1CD6E094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4" y="432087"/>
            <a:ext cx="8784392" cy="936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Postprocessing</a:t>
            </a:r>
            <a:r>
              <a:rPr lang="de-DE" dirty="0"/>
              <a:t>(</a:t>
            </a:r>
            <a:r>
              <a:rPr lang="de-DE" dirty="0" err="1"/>
              <a:t>scalled</a:t>
            </a:r>
            <a:r>
              <a:rPr lang="de-DE" dirty="0"/>
              <a:t>) Vs </a:t>
            </a:r>
            <a:r>
              <a:rPr lang="de-DE" dirty="0" err="1"/>
              <a:t>Algoim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665A-9B31-021C-D425-959B6194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0832" y="1368193"/>
            <a:ext cx="2159656" cy="1223959"/>
          </a:xfrm>
        </p:spPr>
        <p:txBody>
          <a:bodyPr/>
          <a:lstStyle/>
          <a:p>
            <a:r>
              <a:rPr lang="en-IN" sz="1100" dirty="0"/>
              <a:t>Overall MAE: 2.660267e-02</a:t>
            </a:r>
          </a:p>
          <a:p>
            <a:r>
              <a:rPr lang="en-IN" sz="1100" dirty="0"/>
              <a:t>Overall MSE: 1.001541e-03</a:t>
            </a:r>
          </a:p>
          <a:p>
            <a:r>
              <a:rPr lang="en-IN" sz="1100" dirty="0"/>
              <a:t>Mean Relative Error: 6.3144%</a:t>
            </a:r>
          </a:p>
          <a:p>
            <a:r>
              <a:rPr lang="en-IN" sz="1100" dirty="0"/>
              <a:t>Median Relative Error: 1.3023%</a:t>
            </a:r>
            <a:endParaRPr lang="LID4096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E10D4-7A19-F99F-6583-DCDD7D06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A2FB6-4364-AFD6-247D-ED52386C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55E82-6A2B-C8E1-2076-F2B73C85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365C2175-2B19-0773-0EC0-5EB9C08F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1079847"/>
            <a:ext cx="4320648" cy="3948553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EC707818-DA0B-3712-ACE8-1CCE617E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49" y="1980172"/>
            <a:ext cx="3960497" cy="36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C508-EA3A-73B6-06C6-659D0ECC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Convergence plot</a:t>
            </a:r>
            <a:endParaRPr lang="LID4096" dirty="0"/>
          </a:p>
        </p:txBody>
      </p:sp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DEFE4C6D-73A8-8769-1380-3456BC45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9" y="1209852"/>
            <a:ext cx="4654549" cy="3490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9E36-9EE8-86FD-2B4E-25DFAADA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B270-32E7-D7C4-9D53-F98462C0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1DD4-BF61-05B3-658F-4065D7A4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707D2-F20A-1896-DEC4-27DBFF0FCE5C}"/>
              </a:ext>
            </a:extLst>
          </p:cNvPr>
          <p:cNvSpPr txBox="1"/>
          <p:nvPr/>
        </p:nvSpPr>
        <p:spPr>
          <a:xfrm>
            <a:off x="1400885" y="4935052"/>
            <a:ext cx="2860233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convergence slope ≈ 1.580</a:t>
            </a:r>
          </a:p>
        </p:txBody>
      </p:sp>
      <p:pic>
        <p:nvPicPr>
          <p:cNvPr id="12" name="Picture 11" descr="A graph with a rainbow colored line&#10;&#10;AI-generated content may be incorrect.">
            <a:extLst>
              <a:ext uri="{FF2B5EF4-FFF2-40B4-BE49-F238E27FC236}">
                <a16:creationId xmlns:a16="http://schemas.microsoft.com/office/drawing/2014/main" id="{649BA31E-C399-F954-541F-2F3A84450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19" y="1539353"/>
            <a:ext cx="6313342" cy="21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8E0E-A465-85C4-BB5E-E2F57D72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suspected </a:t>
            </a:r>
            <a:r>
              <a:rPr lang="de-DE" dirty="0" err="1"/>
              <a:t>errors</a:t>
            </a:r>
            <a:r>
              <a:rPr lang="de-DE" dirty="0"/>
              <a:t> and </a:t>
            </a:r>
            <a:r>
              <a:rPr lang="de-DE" dirty="0" err="1"/>
              <a:t>solutions</a:t>
            </a:r>
            <a:r>
              <a:rPr lang="de-DE" dirty="0"/>
              <a:t>…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393A5-F42B-5A17-5F02-50ABB613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– Train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larger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scalling</a:t>
            </a:r>
            <a:r>
              <a:rPr lang="de-DE" dirty="0"/>
              <a:t> not </a:t>
            </a:r>
            <a:r>
              <a:rPr lang="de-DE" dirty="0" err="1"/>
              <a:t>effective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traing</a:t>
            </a:r>
            <a:r>
              <a:rPr lang="de-DE" dirty="0"/>
              <a:t> ???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1B703-422E-471F-A516-88936884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10/20/2025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6DAF-8319-419B-AE85-D598EA04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A086-FD13-EEC9-0CD9-04A8D41B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125915"/>
      </p:ext>
    </p:extLst>
  </p:cSld>
  <p:clrMapOvr>
    <a:masterClrMapping/>
  </p:clrMapOvr>
</p:sld>
</file>

<file path=ppt/theme/theme1.xml><?xml version="1.0" encoding="utf-8"?>
<a:theme xmlns:a="http://schemas.openxmlformats.org/drawingml/2006/main" name="TUD Maschinenbau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4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8C857A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4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custClrLst>
    <a:custClr name="TUD Rot">
      <a:srgbClr val="E9503E"/>
    </a:custClr>
    <a:custClr name="TUD Orange">
      <a:srgbClr val="EE7A34"/>
    </a:custClr>
    <a:custClr name="TUD Dunkelgrau">
      <a:srgbClr val="4D4943"/>
    </a:custClr>
    <a:custClr name="TUD Mittelgrau">
      <a:srgbClr val="808080"/>
    </a:custClr>
    <a:custClr name="White">
      <a:srgbClr val="FFFFFF"/>
    </a:custClr>
    <a:custClr name="Black">
      <a:srgbClr val="000000"/>
    </a:custClr>
    <a:custClr name="TUD Dunkelgelb">
      <a:srgbClr val="FDCA00"/>
    </a:custClr>
    <a:custClr name="TUD Hellgelb">
      <a:srgbClr val="FFE05C"/>
    </a:custClr>
  </a:custClrLst>
  <a:extLst>
    <a:ext uri="{05A4C25C-085E-4340-85A3-A5531E510DB2}">
      <thm15:themeFamily xmlns:thm15="http://schemas.microsoft.com/office/thememl/2012/main" name="2023-01-31 TUD Maschinenbau 16-9.potx" id="{AA0715BB-A76B-4AEE-891C-C3EFC78DA64A}" vid="{B115D2DE-FD1E-4C70-A902-CDCD4C2C75C7}"/>
    </a:ext>
  </a:extLst>
</a:theme>
</file>

<file path=ppt/theme/theme2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Maschinenbau</Template>
  <TotalTime>0</TotalTime>
  <Words>253</Words>
  <Application>Microsoft Office PowerPoint</Application>
  <PresentationFormat>Custom</PresentationFormat>
  <Paragraphs>45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Stafford</vt:lpstr>
      <vt:lpstr>Wingdings</vt:lpstr>
      <vt:lpstr>TUD Maschinenbau</vt:lpstr>
      <vt:lpstr>Algoim Mimic</vt:lpstr>
      <vt:lpstr>Resutls – Model output Vs Algoim</vt:lpstr>
      <vt:lpstr>Results – Postprocessing(scalled) Vs Algoim</vt:lpstr>
      <vt:lpstr>Convergence plot</vt:lpstr>
      <vt:lpstr>The suspected errors and solutions…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Jens-Ole Kracht</dc:creator>
  <cp:lastModifiedBy>Nrupa Chandra</cp:lastModifiedBy>
  <cp:revision>61</cp:revision>
  <dcterms:created xsi:type="dcterms:W3CDTF">2023-02-07T09:42:46Z</dcterms:created>
  <dcterms:modified xsi:type="dcterms:W3CDTF">2025-10-20T12:00:35Z</dcterms:modified>
</cp:coreProperties>
</file>